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3"/>
  </p:sldMasterIdLst>
  <p:notesMasterIdLst>
    <p:notesMasterId r:id="rId21"/>
  </p:notesMasterIdLst>
  <p:sldIdLst>
    <p:sldId id="256" r:id="rId4"/>
    <p:sldId id="261" r:id="rId5"/>
    <p:sldId id="266" r:id="rId6"/>
    <p:sldId id="270" r:id="rId7"/>
    <p:sldId id="272" r:id="rId8"/>
    <p:sldId id="273" r:id="rId9"/>
    <p:sldId id="289" r:id="rId10"/>
    <p:sldId id="276" r:id="rId11"/>
    <p:sldId id="288" r:id="rId12"/>
    <p:sldId id="286" r:id="rId13"/>
    <p:sldId id="287" r:id="rId14"/>
    <p:sldId id="283" r:id="rId15"/>
    <p:sldId id="282" r:id="rId16"/>
    <p:sldId id="285" r:id="rId17"/>
    <p:sldId id="264" r:id="rId18"/>
    <p:sldId id="280" r:id="rId19"/>
    <p:sldId id="281" r:id="rId20"/>
  </p:sldIdLst>
  <p:sldSz cx="10969625" cy="6170613"/>
  <p:notesSz cx="6858000" cy="9144000"/>
  <p:custDataLst>
    <p:tags r:id="rId22"/>
  </p:custDataLst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Bosch Office Sans" pitchFamily="34" charset="0"/>
        <a:ea typeface="+mn-ea"/>
        <a:cs typeface="+mn-cs"/>
      </a:defRPr>
    </a:lvl1pPr>
    <a:lvl2pPr marL="411137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Bosch Office Sans" pitchFamily="34" charset="0"/>
        <a:ea typeface="+mn-ea"/>
        <a:cs typeface="+mn-cs"/>
      </a:defRPr>
    </a:lvl2pPr>
    <a:lvl3pPr marL="82227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Bosch Office Sans" pitchFamily="34" charset="0"/>
        <a:ea typeface="+mn-ea"/>
        <a:cs typeface="+mn-cs"/>
      </a:defRPr>
    </a:lvl3pPr>
    <a:lvl4pPr marL="1233411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Bosch Office Sans" pitchFamily="34" charset="0"/>
        <a:ea typeface="+mn-ea"/>
        <a:cs typeface="+mn-cs"/>
      </a:defRPr>
    </a:lvl4pPr>
    <a:lvl5pPr marL="1644549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Bosch Office Sans" pitchFamily="34" charset="0"/>
        <a:ea typeface="+mn-ea"/>
        <a:cs typeface="+mn-cs"/>
      </a:defRPr>
    </a:lvl5pPr>
    <a:lvl6pPr marL="2055686" algn="l" defTabSz="822275" rtl="0" eaLnBrk="1" latinLnBrk="0" hangingPunct="1">
      <a:defRPr kern="1200">
        <a:solidFill>
          <a:schemeClr val="tx1"/>
        </a:solidFill>
        <a:latin typeface="Bosch Office Sans" pitchFamily="34" charset="0"/>
        <a:ea typeface="+mn-ea"/>
        <a:cs typeface="+mn-cs"/>
      </a:defRPr>
    </a:lvl6pPr>
    <a:lvl7pPr marL="2466823" algn="l" defTabSz="822275" rtl="0" eaLnBrk="1" latinLnBrk="0" hangingPunct="1">
      <a:defRPr kern="1200">
        <a:solidFill>
          <a:schemeClr val="tx1"/>
        </a:solidFill>
        <a:latin typeface="Bosch Office Sans" pitchFamily="34" charset="0"/>
        <a:ea typeface="+mn-ea"/>
        <a:cs typeface="+mn-cs"/>
      </a:defRPr>
    </a:lvl7pPr>
    <a:lvl8pPr marL="2877960" algn="l" defTabSz="822275" rtl="0" eaLnBrk="1" latinLnBrk="0" hangingPunct="1">
      <a:defRPr kern="1200">
        <a:solidFill>
          <a:schemeClr val="tx1"/>
        </a:solidFill>
        <a:latin typeface="Bosch Office Sans" pitchFamily="34" charset="0"/>
        <a:ea typeface="+mn-ea"/>
        <a:cs typeface="+mn-cs"/>
      </a:defRPr>
    </a:lvl8pPr>
    <a:lvl9pPr marL="3289097" algn="l" defTabSz="822275" rtl="0" eaLnBrk="1" latinLnBrk="0" hangingPunct="1">
      <a:defRPr kern="1200">
        <a:solidFill>
          <a:schemeClr val="tx1"/>
        </a:solidFill>
        <a:latin typeface="Bosch Office Sans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XTERNAL Raghu Minal (PES College, RBIN/PJ-DT)" initials="ERM(CRD" lastIdx="1" clrIdx="0">
    <p:extLst>
      <p:ext uri="{19B8F6BF-5375-455C-9EA6-DF929625EA0E}">
        <p15:presenceInfo xmlns:p15="http://schemas.microsoft.com/office/powerpoint/2012/main" userId="S::rig1ban@bosch.com::f65d446c-bcf2-4009-998b-7b2656ace2c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218" autoAdjust="0"/>
    <p:restoredTop sz="94660"/>
  </p:normalViewPr>
  <p:slideViewPr>
    <p:cSldViewPr snapToGrid="0">
      <p:cViewPr>
        <p:scale>
          <a:sx n="73" d="100"/>
          <a:sy n="73" d="100"/>
        </p:scale>
        <p:origin x="752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theme" Target="theme/theme1.xml"/><Relationship Id="rId3" Type="http://schemas.openxmlformats.org/officeDocument/2006/relationships/slideMaster" Target="slideMasters/slideMaster1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commentAuthors" Target="commentAuthor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tags" Target="tags/tag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07911F-CEAF-4F0B-98BD-EFB38C6572AA}" type="datetimeFigureOut">
              <a:rPr lang="de-DE" smtClean="0"/>
              <a:t>06.08.2022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2D48B2-9EB0-4B37-9B35-FC11E2EA535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031539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ackground 1" descr="bg1_d2_169.png">
            <a:extLst>
              <a:ext uri="{FF2B5EF4-FFF2-40B4-BE49-F238E27FC236}">
                <a16:creationId xmlns:a16="http://schemas.microsoft.com/office/drawing/2014/main" id="{896CC0FD-4256-4167-AE25-A738EE088951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" y="2"/>
            <a:ext cx="10969509" cy="6170929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6" name="Grafik 4" descr="logo1_d2.png">
            <a:extLst>
              <a:ext uri="{FF2B5EF4-FFF2-40B4-BE49-F238E27FC236}">
                <a16:creationId xmlns:a16="http://schemas.microsoft.com/office/drawing/2014/main" id="{173BBCFB-9404-4FBA-9EEC-E8008B6044A2}"/>
              </a:ext>
            </a:extLst>
          </p:cNvPr>
          <p:cNvPicPr>
            <a:picLocks noSel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9600" y="5464811"/>
            <a:ext cx="1094400" cy="575309"/>
          </a:xfrm>
          <a:prstGeom prst="rect">
            <a:avLst/>
          </a:prstGeom>
          <a:ln w="0">
            <a:noFill/>
          </a:ln>
          <a:effectLst/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7FD8C3B7-D4C2-49FB-A234-B9EF65EF0E2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59200" y="259200"/>
            <a:ext cx="9874800" cy="5205600"/>
          </a:xfrm>
          <a:ln w="0">
            <a:noFill/>
          </a:ln>
          <a:effectLst/>
        </p:spPr>
        <p:txBody>
          <a:bodyPr anchor="t" anchorCtr="0">
            <a:normAutofit/>
          </a:bodyPr>
          <a:lstStyle>
            <a:lvl1pPr algn="l">
              <a:lnSpc>
                <a:spcPct val="90000"/>
              </a:lnSpc>
              <a:defRPr sz="7999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1"/>
              <a:t>Add Pres. Title</a:t>
            </a:r>
          </a:p>
        </p:txBody>
      </p:sp>
      <p:pic>
        <p:nvPicPr>
          <p:cNvPr id="10" name="Grafik 3" descr="right_d2.png">
            <a:extLst>
              <a:ext uri="{FF2B5EF4-FFF2-40B4-BE49-F238E27FC236}">
                <a16:creationId xmlns:a16="http://schemas.microsoft.com/office/drawing/2014/main" id="{649683E7-5D3C-46E0-92A4-661F3C29C858}"/>
              </a:ext>
            </a:extLst>
          </p:cNvPr>
          <p:cNvPicPr>
            <a:picLocks noSel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0940" y="2"/>
            <a:ext cx="129600" cy="6170929"/>
          </a:xfrm>
          <a:prstGeom prst="rect">
            <a:avLst/>
          </a:prstGeom>
          <a:ln w="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6219303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sldNum="0" hdr="0" ftr="0" dt="0"/>
  <p:extLst>
    <p:ext uri="{DCECCB84-F9BA-43D5-87BE-67443E8EF086}">
      <p15:sldGuideLst xmlns:p15="http://schemas.microsoft.com/office/powerpoint/2012/main">
        <p15:guide id="1" pos="162" userDrawn="1">
          <p15:clr>
            <a:srgbClr val="FBAE40"/>
          </p15:clr>
        </p15:guide>
        <p15:guide id="2" pos="6384" userDrawn="1">
          <p15:clr>
            <a:srgbClr val="FBAE40"/>
          </p15:clr>
        </p15:guide>
        <p15:guide id="3" orient="horz" pos="162" userDrawn="1">
          <p15:clr>
            <a:srgbClr val="FBAE40"/>
          </p15:clr>
        </p15:guide>
        <p15:guide id="4" orient="horz" pos="3443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vertical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hapter_titleonly">
            <a:extLst>
              <a:ext uri="{FF2B5EF4-FFF2-40B4-BE49-F238E27FC236}">
                <a16:creationId xmlns:a16="http://schemas.microsoft.com/office/drawing/2014/main" id="{E29BFEC5-7639-4AE9-A818-5EB7EC3C9C5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59200" y="259200"/>
            <a:ext cx="10450800" cy="388800"/>
          </a:xfrm>
        </p:spPr>
        <p:txBody>
          <a:bodyPr/>
          <a:lstStyle>
            <a:lvl1pPr marL="0" indent="0">
              <a:lnSpc>
                <a:spcPct val="89000"/>
              </a:lnSpc>
              <a:spcBef>
                <a:spcPts val="0"/>
              </a:spcBef>
              <a:buNone/>
              <a:defRPr sz="2800" kern="0" baseline="0">
                <a:solidFill>
                  <a:schemeClr val="tx1"/>
                </a:solidFill>
              </a:defRPr>
            </a:lvl1pPr>
            <a:lvl2pPr marL="233983" indent="0">
              <a:buNone/>
              <a:defRPr sz="2800"/>
            </a:lvl2pPr>
            <a:lvl3pPr marL="525562" indent="0">
              <a:buNone/>
              <a:defRPr sz="2800"/>
            </a:lvl3pPr>
            <a:lvl4pPr marL="748745" indent="0">
              <a:buNone/>
              <a:defRPr sz="2800"/>
            </a:lvl4pPr>
            <a:lvl5pPr marL="748745" indent="0">
              <a:buNone/>
              <a:defRPr sz="2800"/>
            </a:lvl5pPr>
          </a:lstStyle>
          <a:p>
            <a:pPr lvl="0"/>
            <a:r>
              <a:rPr lang="en-US" noProof="1"/>
              <a:t>Add Chapter Title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5E99B80D-00FD-40C8-B929-FA71A2E035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200" y="648000"/>
            <a:ext cx="10450800" cy="388800"/>
          </a:xfrm>
        </p:spPr>
        <p:txBody>
          <a:bodyPr/>
          <a:lstStyle>
            <a:lvl1pPr>
              <a:defRPr kern="1200" baseline="0"/>
            </a:lvl1pPr>
          </a:lstStyle>
          <a:p>
            <a:r>
              <a:rPr lang="en-US" noProof="1"/>
              <a:t>Add Slide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259200" y="1296000"/>
            <a:ext cx="4860000" cy="41688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853600" y="1295999"/>
            <a:ext cx="4860000" cy="41688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266700" y="5628640"/>
            <a:ext cx="288290" cy="410210"/>
          </a:xfrm>
        </p:spPr>
        <p:txBody>
          <a:bodyPr/>
          <a:lstStyle>
            <a:lvl1pPr>
              <a:defRPr kern="0" baseline="0">
                <a:solidFill>
                  <a:srgbClr val="999FA6"/>
                </a:solidFill>
              </a:defRPr>
            </a:lvl1pPr>
          </a:lstStyle>
          <a:p>
            <a:fld id="{4898AEC0-503E-4FA4-859C-D0F72D6E3F79}" type="slidenum">
              <a:rPr lang="en-US" noProof="1" dirty="0" smtClean="0"/>
              <a:pPr/>
              <a:t>‹#›</a:t>
            </a:fld>
            <a:endParaRPr lang="en-US" noProof="1"/>
          </a:p>
        </p:txBody>
      </p:sp>
      <p:pic>
        <p:nvPicPr>
          <p:cNvPr id="29" name="Grafik 3" descr="bottom_d2_169.png">
            <a:extLst>
              <a:ext uri="{FF2B5EF4-FFF2-40B4-BE49-F238E27FC236}">
                <a16:creationId xmlns:a16="http://schemas.microsoft.com/office/drawing/2014/main" id="{2646ABA5-1E42-496E-B88F-BEBEC4B2C7B6}"/>
              </a:ext>
            </a:extLst>
          </p:cNvPr>
          <p:cNvPicPr>
            <a:picLocks noSel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41389"/>
            <a:ext cx="10970260" cy="129540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30" name="Grafik 29" descr="logo2_d2.png">
            <a:extLst>
              <a:ext uri="{FF2B5EF4-FFF2-40B4-BE49-F238E27FC236}">
                <a16:creationId xmlns:a16="http://schemas.microsoft.com/office/drawing/2014/main" id="{BA9AAC15-C2E5-4D68-B499-7D3FC8760D94}"/>
              </a:ext>
            </a:extLst>
          </p:cNvPr>
          <p:cNvPicPr>
            <a:picLocks noSel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22613"/>
            <a:ext cx="135936" cy="648000"/>
          </a:xfrm>
          <a:prstGeom prst="rect">
            <a:avLst/>
          </a:prstGeom>
        </p:spPr>
      </p:pic>
      <p:sp>
        <p:nvSpPr>
          <p:cNvPr id="12" name="Rectangle7">
            <a:extLst>
              <a:ext uri="{FF2B5EF4-FFF2-40B4-BE49-F238E27FC236}">
                <a16:creationId xmlns:a16="http://schemas.microsoft.com/office/drawing/2014/main" id="{0193DB20-8E77-4A05-AA77-554F32E8990F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+mn-lt"/>
              </a:rPr>
              <a:t> </a:t>
            </a:r>
          </a:p>
        </p:txBody>
      </p:sp>
      <p:pic>
        <p:nvPicPr>
          <p:cNvPr id="14" name="Grafik 4" descr="logo1_d2.png">
            <a:extLst>
              <a:ext uri="{FF2B5EF4-FFF2-40B4-BE49-F238E27FC236}">
                <a16:creationId xmlns:a16="http://schemas.microsoft.com/office/drawing/2014/main" id="{AD1AA2B6-6C2F-4A14-9E4C-FB86A10EF6B2}"/>
              </a:ext>
            </a:extLst>
          </p:cNvPr>
          <p:cNvPicPr>
            <a:picLocks noSel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9600" y="5464811"/>
            <a:ext cx="1094400" cy="575309"/>
          </a:xfrm>
          <a:prstGeom prst="rect">
            <a:avLst/>
          </a:prstGeom>
          <a:ln w="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7876012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162" userDrawn="1">
          <p15:clr>
            <a:srgbClr val="FBAE40"/>
          </p15:clr>
        </p15:guide>
        <p15:guide id="2" pos="6747" userDrawn="1">
          <p15:clr>
            <a:srgbClr val="FBAE40"/>
          </p15:clr>
        </p15:guide>
        <p15:guide id="3" orient="horz" pos="162" userDrawn="1">
          <p15:clr>
            <a:srgbClr val="FBAE40"/>
          </p15:clr>
        </p15:guide>
        <p15:guide id="4" orient="horz" pos="408" userDrawn="1">
          <p15:clr>
            <a:srgbClr val="FBAE40"/>
          </p15:clr>
        </p15:guide>
        <p15:guide id="5" orient="horz" pos="654" userDrawn="1">
          <p15:clr>
            <a:srgbClr val="FBAE40"/>
          </p15:clr>
        </p15:guide>
        <p15:guide id="6" orient="horz" pos="816" userDrawn="1">
          <p15:clr>
            <a:srgbClr val="FBAE40"/>
          </p15:clr>
        </p15:guide>
        <p15:guide id="7" orient="horz" pos="3443" userDrawn="1">
          <p15:clr>
            <a:srgbClr val="FBAE40"/>
          </p15:clr>
        </p15:guide>
        <p15:guide id="8" pos="3225" userDrawn="1">
          <p15:clr>
            <a:srgbClr val="FBAE40"/>
          </p15:clr>
        </p15:guide>
        <p15:guide id="9" pos="3687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3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hapter_titleonly">
            <a:extLst>
              <a:ext uri="{FF2B5EF4-FFF2-40B4-BE49-F238E27FC236}">
                <a16:creationId xmlns:a16="http://schemas.microsoft.com/office/drawing/2014/main" id="{7CCAFAD8-87FF-4E8A-B13E-2709A28399C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59200" y="259200"/>
            <a:ext cx="10450800" cy="388800"/>
          </a:xfrm>
        </p:spPr>
        <p:txBody>
          <a:bodyPr/>
          <a:lstStyle>
            <a:lvl1pPr marL="0" indent="0">
              <a:lnSpc>
                <a:spcPct val="89000"/>
              </a:lnSpc>
              <a:spcBef>
                <a:spcPts val="0"/>
              </a:spcBef>
              <a:buNone/>
              <a:defRPr sz="2800" kern="0" baseline="0">
                <a:solidFill>
                  <a:schemeClr val="tx1"/>
                </a:solidFill>
              </a:defRPr>
            </a:lvl1pPr>
            <a:lvl2pPr marL="233983" indent="0">
              <a:buNone/>
              <a:defRPr sz="2800"/>
            </a:lvl2pPr>
            <a:lvl3pPr marL="525562" indent="0">
              <a:buNone/>
              <a:defRPr sz="2800"/>
            </a:lvl3pPr>
            <a:lvl4pPr marL="748745" indent="0">
              <a:buNone/>
              <a:defRPr sz="2800"/>
            </a:lvl4pPr>
            <a:lvl5pPr marL="748745" indent="0">
              <a:buNone/>
              <a:defRPr sz="2800"/>
            </a:lvl5pPr>
          </a:lstStyle>
          <a:p>
            <a:pPr lvl="0"/>
            <a:r>
              <a:rPr lang="en-US" noProof="1"/>
              <a:t>Add Chapter Title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213B860-B040-4AA5-BCCF-91A137076F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200" y="648000"/>
            <a:ext cx="10450800" cy="388800"/>
          </a:xfrm>
        </p:spPr>
        <p:txBody>
          <a:bodyPr/>
          <a:lstStyle>
            <a:lvl1pPr>
              <a:defRPr kern="1200" baseline="0"/>
            </a:lvl1pPr>
          </a:lstStyle>
          <a:p>
            <a:r>
              <a:rPr lang="en-US" noProof="1"/>
              <a:t>Add Slide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259200" y="1296000"/>
            <a:ext cx="3128400" cy="41688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3" hasCustomPrompt="1"/>
          </p:nvPr>
        </p:nvSpPr>
        <p:spPr>
          <a:xfrm>
            <a:off x="7560000" y="1295999"/>
            <a:ext cx="3128400" cy="41688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266700" y="5628640"/>
            <a:ext cx="288290" cy="410210"/>
          </a:xfrm>
        </p:spPr>
        <p:txBody>
          <a:bodyPr/>
          <a:lstStyle>
            <a:lvl1pPr>
              <a:defRPr kern="0" baseline="0">
                <a:solidFill>
                  <a:srgbClr val="999FA6"/>
                </a:solidFill>
              </a:defRPr>
            </a:lvl1pPr>
          </a:lstStyle>
          <a:p>
            <a:fld id="{4898AEC0-503E-4FA4-859C-D0F72D6E3F79}" type="slidenum">
              <a:rPr lang="en-US" noProof="1" dirty="0" smtClean="0"/>
              <a:pPr/>
              <a:t>‹#›</a:t>
            </a:fld>
            <a:endParaRPr lang="en-US" noProof="1"/>
          </a:p>
        </p:txBody>
      </p:sp>
      <p:pic>
        <p:nvPicPr>
          <p:cNvPr id="29" name="Grafik 3" descr="bottom_d2_169.png">
            <a:extLst>
              <a:ext uri="{FF2B5EF4-FFF2-40B4-BE49-F238E27FC236}">
                <a16:creationId xmlns:a16="http://schemas.microsoft.com/office/drawing/2014/main" id="{2646ABA5-1E42-496E-B88F-BEBEC4B2C7B6}"/>
              </a:ext>
            </a:extLst>
          </p:cNvPr>
          <p:cNvPicPr>
            <a:picLocks noSel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41389"/>
            <a:ext cx="10970260" cy="129540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30" name="Grafik 29" descr="logo2_d2.png">
            <a:extLst>
              <a:ext uri="{FF2B5EF4-FFF2-40B4-BE49-F238E27FC236}">
                <a16:creationId xmlns:a16="http://schemas.microsoft.com/office/drawing/2014/main" id="{BA9AAC15-C2E5-4D68-B499-7D3FC8760D94}"/>
              </a:ext>
            </a:extLst>
          </p:cNvPr>
          <p:cNvPicPr>
            <a:picLocks noSel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22613"/>
            <a:ext cx="135936" cy="648000"/>
          </a:xfrm>
          <a:prstGeom prst="rect">
            <a:avLst/>
          </a:prstGeom>
        </p:spPr>
      </p:pic>
      <p:sp>
        <p:nvSpPr>
          <p:cNvPr id="47" name="Content Placeholder 2">
            <a:extLst>
              <a:ext uri="{FF2B5EF4-FFF2-40B4-BE49-F238E27FC236}">
                <a16:creationId xmlns:a16="http://schemas.microsoft.com/office/drawing/2014/main" id="{3F3E027D-9EE5-4C12-9974-36EA025C350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909600" y="1296000"/>
            <a:ext cx="3128400" cy="41688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3" name="Rectangle7">
            <a:extLst>
              <a:ext uri="{FF2B5EF4-FFF2-40B4-BE49-F238E27FC236}">
                <a16:creationId xmlns:a16="http://schemas.microsoft.com/office/drawing/2014/main" id="{79759149-285E-4F0E-938E-7199B34084BE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+mn-lt"/>
              </a:rPr>
              <a:t> </a:t>
            </a:r>
          </a:p>
        </p:txBody>
      </p:sp>
      <p:pic>
        <p:nvPicPr>
          <p:cNvPr id="16" name="Grafik 4" descr="logo1_d2.png">
            <a:extLst>
              <a:ext uri="{FF2B5EF4-FFF2-40B4-BE49-F238E27FC236}">
                <a16:creationId xmlns:a16="http://schemas.microsoft.com/office/drawing/2014/main" id="{853C9362-E049-4C5A-93EB-CA7DB346BCAC}"/>
              </a:ext>
            </a:extLst>
          </p:cNvPr>
          <p:cNvPicPr>
            <a:picLocks noSel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9600" y="5464811"/>
            <a:ext cx="1094400" cy="575309"/>
          </a:xfrm>
          <a:prstGeom prst="rect">
            <a:avLst/>
          </a:prstGeom>
          <a:ln w="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0052008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162" userDrawn="1">
          <p15:clr>
            <a:srgbClr val="FBAE40"/>
          </p15:clr>
        </p15:guide>
        <p15:guide id="2" pos="6747" userDrawn="1">
          <p15:clr>
            <a:srgbClr val="FBAE40"/>
          </p15:clr>
        </p15:guide>
        <p15:guide id="3" orient="horz" pos="162" userDrawn="1">
          <p15:clr>
            <a:srgbClr val="FBAE40"/>
          </p15:clr>
        </p15:guide>
        <p15:guide id="4" orient="horz" pos="408" userDrawn="1">
          <p15:clr>
            <a:srgbClr val="FBAE40"/>
          </p15:clr>
        </p15:guide>
        <p15:guide id="5" orient="horz" pos="654" userDrawn="1">
          <p15:clr>
            <a:srgbClr val="FBAE40"/>
          </p15:clr>
        </p15:guide>
        <p15:guide id="6" orient="horz" pos="816" userDrawn="1">
          <p15:clr>
            <a:srgbClr val="FBAE40"/>
          </p15:clr>
        </p15:guide>
        <p15:guide id="7" orient="horz" pos="3443" userDrawn="1">
          <p15:clr>
            <a:srgbClr val="FBAE40"/>
          </p15:clr>
        </p15:guide>
        <p15:guide id="8" pos="2135" userDrawn="1">
          <p15:clr>
            <a:srgbClr val="FBAE40"/>
          </p15:clr>
        </p15:guide>
        <p15:guide id="9" pos="2462" userDrawn="1">
          <p15:clr>
            <a:srgbClr val="FBAE40"/>
          </p15:clr>
        </p15:guide>
        <p15:guide id="10" pos="4434" userDrawn="1">
          <p15:clr>
            <a:srgbClr val="FBAE40"/>
          </p15:clr>
        </p15:guide>
        <p15:guide id="11" pos="4761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4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hapter_titleonly">
            <a:extLst>
              <a:ext uri="{FF2B5EF4-FFF2-40B4-BE49-F238E27FC236}">
                <a16:creationId xmlns:a16="http://schemas.microsoft.com/office/drawing/2014/main" id="{85E4898A-B45B-416F-8A7F-E57751056EE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59200" y="259200"/>
            <a:ext cx="10450800" cy="388800"/>
          </a:xfrm>
        </p:spPr>
        <p:txBody>
          <a:bodyPr/>
          <a:lstStyle>
            <a:lvl1pPr marL="0" indent="0">
              <a:lnSpc>
                <a:spcPct val="89000"/>
              </a:lnSpc>
              <a:spcBef>
                <a:spcPts val="0"/>
              </a:spcBef>
              <a:buNone/>
              <a:defRPr sz="2800" kern="0" baseline="0">
                <a:solidFill>
                  <a:schemeClr val="tx1"/>
                </a:solidFill>
              </a:defRPr>
            </a:lvl1pPr>
            <a:lvl2pPr marL="233983" indent="0">
              <a:buNone/>
              <a:defRPr sz="2800"/>
            </a:lvl2pPr>
            <a:lvl3pPr marL="525562" indent="0">
              <a:buNone/>
              <a:defRPr sz="2800"/>
            </a:lvl3pPr>
            <a:lvl4pPr marL="748745" indent="0">
              <a:buNone/>
              <a:defRPr sz="2800"/>
            </a:lvl4pPr>
            <a:lvl5pPr marL="748745" indent="0">
              <a:buNone/>
              <a:defRPr sz="2800"/>
            </a:lvl5pPr>
          </a:lstStyle>
          <a:p>
            <a:pPr lvl="0"/>
            <a:r>
              <a:rPr lang="en-US" noProof="1"/>
              <a:t>Add Chapter Title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A33F6F31-B924-4EAD-BDA8-332AAD2C41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200" y="648000"/>
            <a:ext cx="10450800" cy="388800"/>
          </a:xfrm>
        </p:spPr>
        <p:txBody>
          <a:bodyPr/>
          <a:lstStyle>
            <a:lvl1pPr>
              <a:defRPr kern="1200" baseline="0"/>
            </a:lvl1pPr>
          </a:lstStyle>
          <a:p>
            <a:r>
              <a:rPr lang="en-US" noProof="1"/>
              <a:t>Add Slide Title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259080" y="1295399"/>
            <a:ext cx="2515870" cy="416814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half" idx="3" hasCustomPrompt="1"/>
          </p:nvPr>
        </p:nvSpPr>
        <p:spPr>
          <a:xfrm>
            <a:off x="5549900" y="1295399"/>
            <a:ext cx="2515870" cy="416814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half" idx="2" hasCustomPrompt="1"/>
          </p:nvPr>
        </p:nvSpPr>
        <p:spPr>
          <a:xfrm>
            <a:off x="2904490" y="1295400"/>
            <a:ext cx="2515870" cy="416814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sz="half" idx="4" hasCustomPrompt="1"/>
          </p:nvPr>
        </p:nvSpPr>
        <p:spPr>
          <a:xfrm>
            <a:off x="8195310" y="1295400"/>
            <a:ext cx="2515870" cy="416814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266700" y="5628640"/>
            <a:ext cx="288290" cy="410210"/>
          </a:xfrm>
        </p:spPr>
        <p:txBody>
          <a:bodyPr/>
          <a:lstStyle>
            <a:lvl1pPr>
              <a:defRPr kern="0" baseline="0">
                <a:solidFill>
                  <a:srgbClr val="999FA6"/>
                </a:solidFill>
              </a:defRPr>
            </a:lvl1pPr>
          </a:lstStyle>
          <a:p>
            <a:fld id="{4898AEC0-503E-4FA4-859C-D0F72D6E3F79}" type="slidenum">
              <a:rPr lang="en-US" noProof="1" dirty="0" smtClean="0"/>
              <a:pPr/>
              <a:t>‹#›</a:t>
            </a:fld>
            <a:endParaRPr lang="en-US" noProof="1"/>
          </a:p>
        </p:txBody>
      </p:sp>
      <p:pic>
        <p:nvPicPr>
          <p:cNvPr id="31" name="Grafik 3" descr="bottom_d2_169.png">
            <a:extLst>
              <a:ext uri="{FF2B5EF4-FFF2-40B4-BE49-F238E27FC236}">
                <a16:creationId xmlns:a16="http://schemas.microsoft.com/office/drawing/2014/main" id="{A3C6D0D9-04AD-43FA-8B6F-53255648BE83}"/>
              </a:ext>
            </a:extLst>
          </p:cNvPr>
          <p:cNvPicPr>
            <a:picLocks noSel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41389"/>
            <a:ext cx="10970260" cy="129540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32" name="Grafik 31" descr="logo2_d2.png">
            <a:extLst>
              <a:ext uri="{FF2B5EF4-FFF2-40B4-BE49-F238E27FC236}">
                <a16:creationId xmlns:a16="http://schemas.microsoft.com/office/drawing/2014/main" id="{A5FC486E-34C4-4DFC-9640-0742E0B83B94}"/>
              </a:ext>
            </a:extLst>
          </p:cNvPr>
          <p:cNvPicPr>
            <a:picLocks noSel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22613"/>
            <a:ext cx="135936" cy="648000"/>
          </a:xfrm>
          <a:prstGeom prst="rect">
            <a:avLst/>
          </a:prstGeom>
        </p:spPr>
      </p:pic>
      <p:sp>
        <p:nvSpPr>
          <p:cNvPr id="14" name="Rectangle7">
            <a:extLst>
              <a:ext uri="{FF2B5EF4-FFF2-40B4-BE49-F238E27FC236}">
                <a16:creationId xmlns:a16="http://schemas.microsoft.com/office/drawing/2014/main" id="{3A9A741C-7644-4810-ABAF-465822FC0D76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+mn-lt"/>
              </a:rPr>
              <a:t> </a:t>
            </a:r>
          </a:p>
        </p:txBody>
      </p:sp>
      <p:pic>
        <p:nvPicPr>
          <p:cNvPr id="17" name="Grafik 4" descr="logo1_d2.png">
            <a:extLst>
              <a:ext uri="{FF2B5EF4-FFF2-40B4-BE49-F238E27FC236}">
                <a16:creationId xmlns:a16="http://schemas.microsoft.com/office/drawing/2014/main" id="{2F5D5F7F-9AC3-4C8C-9378-5DCB41FEB94B}"/>
              </a:ext>
            </a:extLst>
          </p:cNvPr>
          <p:cNvPicPr>
            <a:picLocks noSel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9600" y="5464811"/>
            <a:ext cx="1094400" cy="575309"/>
          </a:xfrm>
          <a:prstGeom prst="rect">
            <a:avLst/>
          </a:prstGeom>
          <a:ln w="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7631146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162" userDrawn="1">
          <p15:clr>
            <a:srgbClr val="FBAE40"/>
          </p15:clr>
        </p15:guide>
        <p15:guide id="2" pos="6747" userDrawn="1">
          <p15:clr>
            <a:srgbClr val="FBAE40"/>
          </p15:clr>
        </p15:guide>
        <p15:guide id="3" orient="horz" pos="162" userDrawn="1">
          <p15:clr>
            <a:srgbClr val="FBAE40"/>
          </p15:clr>
        </p15:guide>
        <p15:guide id="4" orient="horz" pos="408" userDrawn="1">
          <p15:clr>
            <a:srgbClr val="FBAE40"/>
          </p15:clr>
        </p15:guide>
        <p15:guide id="5" orient="horz" pos="654" userDrawn="1">
          <p15:clr>
            <a:srgbClr val="FBAE40"/>
          </p15:clr>
        </p15:guide>
        <p15:guide id="6" orient="horz" pos="816" userDrawn="1">
          <p15:clr>
            <a:srgbClr val="FBAE40"/>
          </p15:clr>
        </p15:guide>
        <p15:guide id="7" orient="horz" pos="3443" userDrawn="1">
          <p15:clr>
            <a:srgbClr val="FBAE40"/>
          </p15:clr>
        </p15:guide>
        <p15:guide id="8" pos="1749" userDrawn="1">
          <p15:clr>
            <a:srgbClr val="FBAE40"/>
          </p15:clr>
        </p15:guide>
        <p15:guide id="9" pos="1829" userDrawn="1">
          <p15:clr>
            <a:srgbClr val="FBAE40"/>
          </p15:clr>
        </p15:guide>
        <p15:guide id="10" pos="3416" userDrawn="1">
          <p15:clr>
            <a:srgbClr val="FBAE40"/>
          </p15:clr>
        </p15:guide>
        <p15:guide id="11" pos="3495" userDrawn="1">
          <p15:clr>
            <a:srgbClr val="FBAE40"/>
          </p15:clr>
        </p15:guide>
        <p15:guide id="12" pos="5082" userDrawn="1">
          <p15:clr>
            <a:srgbClr val="FBAE40"/>
          </p15:clr>
        </p15:guide>
        <p15:guide id="13" pos="5162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2 horizontal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hapter_titleonly">
            <a:extLst>
              <a:ext uri="{FF2B5EF4-FFF2-40B4-BE49-F238E27FC236}">
                <a16:creationId xmlns:a16="http://schemas.microsoft.com/office/drawing/2014/main" id="{9398DDFA-1939-498B-8921-7DDB40481FE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59200" y="259200"/>
            <a:ext cx="10450800" cy="388800"/>
          </a:xfrm>
        </p:spPr>
        <p:txBody>
          <a:bodyPr/>
          <a:lstStyle>
            <a:lvl1pPr marL="0" indent="0">
              <a:lnSpc>
                <a:spcPct val="89000"/>
              </a:lnSpc>
              <a:spcBef>
                <a:spcPts val="0"/>
              </a:spcBef>
              <a:buNone/>
              <a:defRPr sz="2800" kern="0" baseline="0">
                <a:solidFill>
                  <a:schemeClr val="tx1"/>
                </a:solidFill>
              </a:defRPr>
            </a:lvl1pPr>
            <a:lvl2pPr marL="233983" indent="0">
              <a:buNone/>
              <a:defRPr sz="2800"/>
            </a:lvl2pPr>
            <a:lvl3pPr marL="525562" indent="0">
              <a:buNone/>
              <a:defRPr sz="2800"/>
            </a:lvl3pPr>
            <a:lvl4pPr marL="748745" indent="0">
              <a:buNone/>
              <a:defRPr sz="2800"/>
            </a:lvl4pPr>
            <a:lvl5pPr marL="748745" indent="0">
              <a:buNone/>
              <a:defRPr sz="2800"/>
            </a:lvl5pPr>
          </a:lstStyle>
          <a:p>
            <a:pPr lvl="0"/>
            <a:r>
              <a:rPr lang="en-US" noProof="1"/>
              <a:t>Add Chapter Title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AB79D08E-37B8-49BA-9E18-ED577CD9990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200" y="648000"/>
            <a:ext cx="10450800" cy="388800"/>
          </a:xfrm>
        </p:spPr>
        <p:txBody>
          <a:bodyPr/>
          <a:lstStyle>
            <a:lvl1pPr>
              <a:defRPr kern="1200" baseline="0"/>
            </a:lvl1pPr>
          </a:lstStyle>
          <a:p>
            <a:r>
              <a:rPr lang="en-US" noProof="1"/>
              <a:t>Add Slide Title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259200" y="1296000"/>
            <a:ext cx="10450800" cy="201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259200" y="3445201"/>
            <a:ext cx="10450800" cy="201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266700" y="5628640"/>
            <a:ext cx="288290" cy="410210"/>
          </a:xfrm>
        </p:spPr>
        <p:txBody>
          <a:bodyPr/>
          <a:lstStyle>
            <a:lvl1pPr>
              <a:defRPr kern="0" baseline="0">
                <a:solidFill>
                  <a:srgbClr val="999FA6"/>
                </a:solidFill>
              </a:defRPr>
            </a:lvl1pPr>
          </a:lstStyle>
          <a:p>
            <a:fld id="{4898AEC0-503E-4FA4-859C-D0F72D6E3F79}" type="slidenum">
              <a:rPr lang="en-US" noProof="1" dirty="0" smtClean="0"/>
              <a:pPr/>
              <a:t>‹#›</a:t>
            </a:fld>
            <a:endParaRPr lang="en-US" noProof="1"/>
          </a:p>
        </p:txBody>
      </p:sp>
      <p:pic>
        <p:nvPicPr>
          <p:cNvPr id="29" name="Grafik 3" descr="bottom_d2_169.png">
            <a:extLst>
              <a:ext uri="{FF2B5EF4-FFF2-40B4-BE49-F238E27FC236}">
                <a16:creationId xmlns:a16="http://schemas.microsoft.com/office/drawing/2014/main" id="{E1C644A7-78AF-407E-A25C-6F76F012AC1D}"/>
              </a:ext>
            </a:extLst>
          </p:cNvPr>
          <p:cNvPicPr>
            <a:picLocks noSel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41389"/>
            <a:ext cx="10970260" cy="129540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30" name="Grafik 29" descr="logo2_d2.png">
            <a:extLst>
              <a:ext uri="{FF2B5EF4-FFF2-40B4-BE49-F238E27FC236}">
                <a16:creationId xmlns:a16="http://schemas.microsoft.com/office/drawing/2014/main" id="{BF432EB7-B56F-491D-9D42-9FA89D925A5A}"/>
              </a:ext>
            </a:extLst>
          </p:cNvPr>
          <p:cNvPicPr>
            <a:picLocks noSel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22613"/>
            <a:ext cx="135936" cy="648000"/>
          </a:xfrm>
          <a:prstGeom prst="rect">
            <a:avLst/>
          </a:prstGeom>
        </p:spPr>
      </p:pic>
      <p:sp>
        <p:nvSpPr>
          <p:cNvPr id="12" name="Rectangle7">
            <a:extLst>
              <a:ext uri="{FF2B5EF4-FFF2-40B4-BE49-F238E27FC236}">
                <a16:creationId xmlns:a16="http://schemas.microsoft.com/office/drawing/2014/main" id="{2E7C0809-54C2-4B00-97B9-AEB55C54DF36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+mn-lt"/>
              </a:rPr>
              <a:t> </a:t>
            </a:r>
          </a:p>
        </p:txBody>
      </p:sp>
      <p:pic>
        <p:nvPicPr>
          <p:cNvPr id="14" name="Grafik 4" descr="logo1_d2.png">
            <a:extLst>
              <a:ext uri="{FF2B5EF4-FFF2-40B4-BE49-F238E27FC236}">
                <a16:creationId xmlns:a16="http://schemas.microsoft.com/office/drawing/2014/main" id="{F944409F-1D53-436E-A382-254727DA7F5F}"/>
              </a:ext>
            </a:extLst>
          </p:cNvPr>
          <p:cNvPicPr>
            <a:picLocks noSel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9600" y="5464811"/>
            <a:ext cx="1094400" cy="575309"/>
          </a:xfrm>
          <a:prstGeom prst="rect">
            <a:avLst/>
          </a:prstGeom>
          <a:ln w="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9563723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162" userDrawn="1">
          <p15:clr>
            <a:srgbClr val="FBAE40"/>
          </p15:clr>
        </p15:guide>
        <p15:guide id="2" pos="6747" userDrawn="1">
          <p15:clr>
            <a:srgbClr val="FBAE40"/>
          </p15:clr>
        </p15:guide>
        <p15:guide id="3" orient="horz" pos="162" userDrawn="1">
          <p15:clr>
            <a:srgbClr val="FBAE40"/>
          </p15:clr>
        </p15:guide>
        <p15:guide id="4" orient="horz" pos="408" userDrawn="1">
          <p15:clr>
            <a:srgbClr val="FBAE40"/>
          </p15:clr>
        </p15:guide>
        <p15:guide id="5" orient="horz" pos="654" userDrawn="1">
          <p15:clr>
            <a:srgbClr val="FBAE40"/>
          </p15:clr>
        </p15:guide>
        <p15:guide id="6" orient="horz" pos="816" userDrawn="1">
          <p15:clr>
            <a:srgbClr val="FBAE40"/>
          </p15:clr>
        </p15:guide>
        <p15:guide id="7" orient="horz" pos="3443" userDrawn="1">
          <p15:clr>
            <a:srgbClr val="FBAE40"/>
          </p15:clr>
        </p15:guide>
        <p15:guide id="8" orient="horz" pos="2090" userDrawn="1">
          <p15:clr>
            <a:srgbClr val="FBAE40"/>
          </p15:clr>
        </p15:guide>
        <p15:guide id="9" orient="horz" pos="2169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2 x 2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hapter_titleonly">
            <a:extLst>
              <a:ext uri="{FF2B5EF4-FFF2-40B4-BE49-F238E27FC236}">
                <a16:creationId xmlns:a16="http://schemas.microsoft.com/office/drawing/2014/main" id="{90C8652B-1F43-4467-AC53-668A8D3D470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59200" y="259200"/>
            <a:ext cx="10450800" cy="388800"/>
          </a:xfrm>
        </p:spPr>
        <p:txBody>
          <a:bodyPr/>
          <a:lstStyle>
            <a:lvl1pPr marL="0" indent="0">
              <a:lnSpc>
                <a:spcPct val="89000"/>
              </a:lnSpc>
              <a:spcBef>
                <a:spcPts val="0"/>
              </a:spcBef>
              <a:buNone/>
              <a:defRPr sz="2800" kern="0" baseline="0">
                <a:solidFill>
                  <a:schemeClr val="tx1"/>
                </a:solidFill>
              </a:defRPr>
            </a:lvl1pPr>
            <a:lvl2pPr marL="233983" indent="0">
              <a:buNone/>
              <a:defRPr sz="2800"/>
            </a:lvl2pPr>
            <a:lvl3pPr marL="525562" indent="0">
              <a:buNone/>
              <a:defRPr sz="2800"/>
            </a:lvl3pPr>
            <a:lvl4pPr marL="748745" indent="0">
              <a:buNone/>
              <a:defRPr sz="2800"/>
            </a:lvl4pPr>
            <a:lvl5pPr marL="748745" indent="0">
              <a:buNone/>
              <a:defRPr sz="2800"/>
            </a:lvl5pPr>
          </a:lstStyle>
          <a:p>
            <a:pPr lvl="0"/>
            <a:r>
              <a:rPr lang="en-US" noProof="1"/>
              <a:t>Add Chapter Title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EFDBB36D-E1FF-4336-B805-B8B7F4B25A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200" y="648000"/>
            <a:ext cx="10450800" cy="388800"/>
          </a:xfrm>
        </p:spPr>
        <p:txBody>
          <a:bodyPr/>
          <a:lstStyle>
            <a:lvl1pPr>
              <a:defRPr kern="1200" baseline="0"/>
            </a:lvl1pPr>
          </a:lstStyle>
          <a:p>
            <a:r>
              <a:rPr lang="en-US" noProof="1"/>
              <a:t>Add Slide Title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259200" y="1296000"/>
            <a:ext cx="4860000" cy="201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half" idx="3" hasCustomPrompt="1"/>
          </p:nvPr>
        </p:nvSpPr>
        <p:spPr>
          <a:xfrm>
            <a:off x="5853600" y="1295999"/>
            <a:ext cx="4860000" cy="201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half" idx="2" hasCustomPrompt="1"/>
          </p:nvPr>
        </p:nvSpPr>
        <p:spPr>
          <a:xfrm>
            <a:off x="259200" y="3445201"/>
            <a:ext cx="4860000" cy="201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half" idx="4" hasCustomPrompt="1"/>
          </p:nvPr>
        </p:nvSpPr>
        <p:spPr>
          <a:xfrm>
            <a:off x="5853600" y="3445201"/>
            <a:ext cx="4860000" cy="201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266700" y="5628640"/>
            <a:ext cx="288290" cy="410210"/>
          </a:xfrm>
        </p:spPr>
        <p:txBody>
          <a:bodyPr/>
          <a:lstStyle>
            <a:lvl1pPr>
              <a:defRPr kern="0" baseline="0">
                <a:solidFill>
                  <a:srgbClr val="999FA6"/>
                </a:solidFill>
              </a:defRPr>
            </a:lvl1pPr>
          </a:lstStyle>
          <a:p>
            <a:fld id="{4898AEC0-503E-4FA4-859C-D0F72D6E3F79}" type="slidenum">
              <a:rPr lang="en-US" noProof="1" dirty="0" smtClean="0"/>
              <a:pPr/>
              <a:t>‹#›</a:t>
            </a:fld>
            <a:endParaRPr lang="en-US" noProof="1"/>
          </a:p>
        </p:txBody>
      </p:sp>
      <p:pic>
        <p:nvPicPr>
          <p:cNvPr id="31" name="Grafik 3" descr="bottom_d2_169.png">
            <a:extLst>
              <a:ext uri="{FF2B5EF4-FFF2-40B4-BE49-F238E27FC236}">
                <a16:creationId xmlns:a16="http://schemas.microsoft.com/office/drawing/2014/main" id="{14946AFE-2563-4C40-963E-DFE36F6D3171}"/>
              </a:ext>
            </a:extLst>
          </p:cNvPr>
          <p:cNvPicPr>
            <a:picLocks noSel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41389"/>
            <a:ext cx="10970260" cy="129540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32" name="Grafik 31" descr="logo2_d2.png">
            <a:extLst>
              <a:ext uri="{FF2B5EF4-FFF2-40B4-BE49-F238E27FC236}">
                <a16:creationId xmlns:a16="http://schemas.microsoft.com/office/drawing/2014/main" id="{8A247A46-B0BA-49FE-BDE2-4F90A7348546}"/>
              </a:ext>
            </a:extLst>
          </p:cNvPr>
          <p:cNvPicPr>
            <a:picLocks noSel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22613"/>
            <a:ext cx="135936" cy="648000"/>
          </a:xfrm>
          <a:prstGeom prst="rect">
            <a:avLst/>
          </a:prstGeom>
        </p:spPr>
      </p:pic>
      <p:sp>
        <p:nvSpPr>
          <p:cNvPr id="14" name="Rectangle7">
            <a:extLst>
              <a:ext uri="{FF2B5EF4-FFF2-40B4-BE49-F238E27FC236}">
                <a16:creationId xmlns:a16="http://schemas.microsoft.com/office/drawing/2014/main" id="{43F0E5D0-784C-433E-AAB0-40D43C1BCBAB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+mn-lt"/>
              </a:rPr>
              <a:t> </a:t>
            </a:r>
          </a:p>
        </p:txBody>
      </p:sp>
      <p:pic>
        <p:nvPicPr>
          <p:cNvPr id="16" name="Grafik 4" descr="logo1_d2.png">
            <a:extLst>
              <a:ext uri="{FF2B5EF4-FFF2-40B4-BE49-F238E27FC236}">
                <a16:creationId xmlns:a16="http://schemas.microsoft.com/office/drawing/2014/main" id="{17992435-2281-4D69-8E9C-A9BD8CD4504F}"/>
              </a:ext>
            </a:extLst>
          </p:cNvPr>
          <p:cNvPicPr>
            <a:picLocks noSel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9600" y="5464811"/>
            <a:ext cx="1094400" cy="575309"/>
          </a:xfrm>
          <a:prstGeom prst="rect">
            <a:avLst/>
          </a:prstGeom>
          <a:ln w="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519359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162" userDrawn="1">
          <p15:clr>
            <a:srgbClr val="FBAE40"/>
          </p15:clr>
        </p15:guide>
        <p15:guide id="2" pos="6747" userDrawn="1">
          <p15:clr>
            <a:srgbClr val="FBAE40"/>
          </p15:clr>
        </p15:guide>
        <p15:guide id="3" orient="horz" pos="162" userDrawn="1">
          <p15:clr>
            <a:srgbClr val="FBAE40"/>
          </p15:clr>
        </p15:guide>
        <p15:guide id="4" orient="horz" pos="408" userDrawn="1">
          <p15:clr>
            <a:srgbClr val="FBAE40"/>
          </p15:clr>
        </p15:guide>
        <p15:guide id="5" orient="horz" pos="654" userDrawn="1">
          <p15:clr>
            <a:srgbClr val="FBAE40"/>
          </p15:clr>
        </p15:guide>
        <p15:guide id="6" orient="horz" pos="816" userDrawn="1">
          <p15:clr>
            <a:srgbClr val="FBAE40"/>
          </p15:clr>
        </p15:guide>
        <p15:guide id="7" orient="horz" pos="3443" userDrawn="1">
          <p15:clr>
            <a:srgbClr val="FBAE40"/>
          </p15:clr>
        </p15:guide>
        <p15:guide id="8" orient="horz" pos="2090" userDrawn="1">
          <p15:clr>
            <a:srgbClr val="FBAE40"/>
          </p15:clr>
        </p15:guide>
        <p15:guide id="9" orient="horz" pos="2169" userDrawn="1">
          <p15:clr>
            <a:srgbClr val="FBAE40"/>
          </p15:clr>
        </p15:guide>
        <p15:guide id="10" pos="3225" userDrawn="1">
          <p15:clr>
            <a:srgbClr val="FBAE40"/>
          </p15:clr>
        </p15:guide>
        <p15:guide id="11" pos="3687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3 x 2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hapter_titleonly">
            <a:extLst>
              <a:ext uri="{FF2B5EF4-FFF2-40B4-BE49-F238E27FC236}">
                <a16:creationId xmlns:a16="http://schemas.microsoft.com/office/drawing/2014/main" id="{FEDBFC76-9F59-4A18-8E8B-EDDF9CC208B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59200" y="259200"/>
            <a:ext cx="10450800" cy="388800"/>
          </a:xfrm>
        </p:spPr>
        <p:txBody>
          <a:bodyPr/>
          <a:lstStyle>
            <a:lvl1pPr marL="0" indent="0">
              <a:lnSpc>
                <a:spcPct val="89000"/>
              </a:lnSpc>
              <a:spcBef>
                <a:spcPts val="0"/>
              </a:spcBef>
              <a:buNone/>
              <a:defRPr sz="2800" kern="0" baseline="0">
                <a:solidFill>
                  <a:schemeClr val="tx1"/>
                </a:solidFill>
              </a:defRPr>
            </a:lvl1pPr>
            <a:lvl2pPr marL="233983" indent="0">
              <a:buNone/>
              <a:defRPr sz="2800"/>
            </a:lvl2pPr>
            <a:lvl3pPr marL="525562" indent="0">
              <a:buNone/>
              <a:defRPr sz="2800"/>
            </a:lvl3pPr>
            <a:lvl4pPr marL="748745" indent="0">
              <a:buNone/>
              <a:defRPr sz="2800"/>
            </a:lvl4pPr>
            <a:lvl5pPr marL="748745" indent="0">
              <a:buNone/>
              <a:defRPr sz="2800"/>
            </a:lvl5pPr>
          </a:lstStyle>
          <a:p>
            <a:pPr lvl="0"/>
            <a:r>
              <a:rPr lang="en-US" noProof="1"/>
              <a:t>Add Chapter Title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0226D581-60F4-440B-A410-F6582BC0DC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200" y="648000"/>
            <a:ext cx="10450800" cy="388800"/>
          </a:xfrm>
        </p:spPr>
        <p:txBody>
          <a:bodyPr/>
          <a:lstStyle>
            <a:lvl1pPr>
              <a:defRPr kern="1200" baseline="0"/>
            </a:lvl1pPr>
          </a:lstStyle>
          <a:p>
            <a:r>
              <a:rPr lang="en-US" noProof="1"/>
              <a:t>Add Slide Title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259200" y="1296000"/>
            <a:ext cx="3128400" cy="201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half" idx="3" hasCustomPrompt="1"/>
          </p:nvPr>
        </p:nvSpPr>
        <p:spPr>
          <a:xfrm>
            <a:off x="3909600" y="1295999"/>
            <a:ext cx="3128400" cy="201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5" hasCustomPrompt="1"/>
          </p:nvPr>
        </p:nvSpPr>
        <p:spPr>
          <a:xfrm>
            <a:off x="7560000" y="1295999"/>
            <a:ext cx="3128400" cy="201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sz="half" idx="2" hasCustomPrompt="1"/>
          </p:nvPr>
        </p:nvSpPr>
        <p:spPr>
          <a:xfrm>
            <a:off x="259200" y="3445201"/>
            <a:ext cx="3128400" cy="201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half" idx="4" hasCustomPrompt="1"/>
          </p:nvPr>
        </p:nvSpPr>
        <p:spPr>
          <a:xfrm>
            <a:off x="3909600" y="3445201"/>
            <a:ext cx="3128400" cy="201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half" idx="6" hasCustomPrompt="1"/>
          </p:nvPr>
        </p:nvSpPr>
        <p:spPr>
          <a:xfrm>
            <a:off x="7560000" y="3445201"/>
            <a:ext cx="3128400" cy="201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266700" y="5628640"/>
            <a:ext cx="288290" cy="410210"/>
          </a:xfrm>
        </p:spPr>
        <p:txBody>
          <a:bodyPr/>
          <a:lstStyle>
            <a:lvl1pPr>
              <a:defRPr kern="0" baseline="0">
                <a:solidFill>
                  <a:srgbClr val="999FA6"/>
                </a:solidFill>
              </a:defRPr>
            </a:lvl1pPr>
          </a:lstStyle>
          <a:p>
            <a:fld id="{4898AEC0-503E-4FA4-859C-D0F72D6E3F79}" type="slidenum">
              <a:rPr lang="en-US" noProof="1" dirty="0" smtClean="0"/>
              <a:pPr/>
              <a:t>‹#›</a:t>
            </a:fld>
            <a:endParaRPr lang="en-US" noProof="1"/>
          </a:p>
        </p:txBody>
      </p:sp>
      <p:pic>
        <p:nvPicPr>
          <p:cNvPr id="33" name="Grafik 3" descr="bottom_d2_169.png">
            <a:extLst>
              <a:ext uri="{FF2B5EF4-FFF2-40B4-BE49-F238E27FC236}">
                <a16:creationId xmlns:a16="http://schemas.microsoft.com/office/drawing/2014/main" id="{D68326DC-5F3B-4205-8352-8D213F6B12F1}"/>
              </a:ext>
            </a:extLst>
          </p:cNvPr>
          <p:cNvPicPr>
            <a:picLocks noSel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41389"/>
            <a:ext cx="10970260" cy="129540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34" name="Grafik 33" descr="logo2_d2.png">
            <a:extLst>
              <a:ext uri="{FF2B5EF4-FFF2-40B4-BE49-F238E27FC236}">
                <a16:creationId xmlns:a16="http://schemas.microsoft.com/office/drawing/2014/main" id="{6306B871-7048-4385-84D6-368540647FAF}"/>
              </a:ext>
            </a:extLst>
          </p:cNvPr>
          <p:cNvPicPr>
            <a:picLocks noSel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22613"/>
            <a:ext cx="135936" cy="648000"/>
          </a:xfrm>
          <a:prstGeom prst="rect">
            <a:avLst/>
          </a:prstGeom>
        </p:spPr>
      </p:pic>
      <p:sp>
        <p:nvSpPr>
          <p:cNvPr id="16" name="Rectangle7">
            <a:extLst>
              <a:ext uri="{FF2B5EF4-FFF2-40B4-BE49-F238E27FC236}">
                <a16:creationId xmlns:a16="http://schemas.microsoft.com/office/drawing/2014/main" id="{C680F8C7-4715-4E6C-829A-E87F16C03BB3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+mn-lt"/>
              </a:rPr>
              <a:t> </a:t>
            </a:r>
          </a:p>
        </p:txBody>
      </p:sp>
      <p:pic>
        <p:nvPicPr>
          <p:cNvPr id="18" name="Grafik 4" descr="logo1_d2.png">
            <a:extLst>
              <a:ext uri="{FF2B5EF4-FFF2-40B4-BE49-F238E27FC236}">
                <a16:creationId xmlns:a16="http://schemas.microsoft.com/office/drawing/2014/main" id="{058025F0-4E5A-4419-90FC-FD31DB24C306}"/>
              </a:ext>
            </a:extLst>
          </p:cNvPr>
          <p:cNvPicPr>
            <a:picLocks noSel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9600" y="5464811"/>
            <a:ext cx="1094400" cy="575309"/>
          </a:xfrm>
          <a:prstGeom prst="rect">
            <a:avLst/>
          </a:prstGeom>
          <a:ln w="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4825772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162" userDrawn="1">
          <p15:clr>
            <a:srgbClr val="FBAE40"/>
          </p15:clr>
        </p15:guide>
        <p15:guide id="2" pos="6747" userDrawn="1">
          <p15:clr>
            <a:srgbClr val="FBAE40"/>
          </p15:clr>
        </p15:guide>
        <p15:guide id="3" orient="horz" pos="162" userDrawn="1">
          <p15:clr>
            <a:srgbClr val="FBAE40"/>
          </p15:clr>
        </p15:guide>
        <p15:guide id="4" orient="horz" pos="408" userDrawn="1">
          <p15:clr>
            <a:srgbClr val="FBAE40"/>
          </p15:clr>
        </p15:guide>
        <p15:guide id="5" orient="horz" pos="654" userDrawn="1">
          <p15:clr>
            <a:srgbClr val="FBAE40"/>
          </p15:clr>
        </p15:guide>
        <p15:guide id="6" orient="horz" pos="816" userDrawn="1">
          <p15:clr>
            <a:srgbClr val="FBAE40"/>
          </p15:clr>
        </p15:guide>
        <p15:guide id="7" orient="horz" pos="3443" userDrawn="1">
          <p15:clr>
            <a:srgbClr val="FBAE40"/>
          </p15:clr>
        </p15:guide>
        <p15:guide id="8" pos="2140" userDrawn="1">
          <p15:clr>
            <a:srgbClr val="FBAE40"/>
          </p15:clr>
        </p15:guide>
        <p15:guide id="9" pos="2457" userDrawn="1">
          <p15:clr>
            <a:srgbClr val="FBAE40"/>
          </p15:clr>
        </p15:guide>
        <p15:guide id="10" pos="4434" userDrawn="1">
          <p15:clr>
            <a:srgbClr val="FBAE40"/>
          </p15:clr>
        </p15:guide>
        <p15:guide id="11" pos="4761" userDrawn="1">
          <p15:clr>
            <a:srgbClr val="FBAE40"/>
          </p15:clr>
        </p15:guide>
        <p15:guide id="12" orient="horz" pos="2090" userDrawn="1">
          <p15:clr>
            <a:srgbClr val="FBAE40"/>
          </p15:clr>
        </p15:guide>
        <p15:guide id="13" orient="horz" pos="2169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4 x 2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hapter_titleonly">
            <a:extLst>
              <a:ext uri="{FF2B5EF4-FFF2-40B4-BE49-F238E27FC236}">
                <a16:creationId xmlns:a16="http://schemas.microsoft.com/office/drawing/2014/main" id="{20D581F7-7281-48B4-B67B-7228F84F398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59200" y="259200"/>
            <a:ext cx="10450800" cy="388800"/>
          </a:xfrm>
        </p:spPr>
        <p:txBody>
          <a:bodyPr/>
          <a:lstStyle>
            <a:lvl1pPr marL="0" indent="0">
              <a:lnSpc>
                <a:spcPct val="89000"/>
              </a:lnSpc>
              <a:spcBef>
                <a:spcPts val="0"/>
              </a:spcBef>
              <a:buNone/>
              <a:defRPr sz="2800" kern="0" baseline="0">
                <a:solidFill>
                  <a:schemeClr val="tx1"/>
                </a:solidFill>
              </a:defRPr>
            </a:lvl1pPr>
            <a:lvl2pPr marL="233983" indent="0">
              <a:buNone/>
              <a:defRPr sz="2800"/>
            </a:lvl2pPr>
            <a:lvl3pPr marL="525562" indent="0">
              <a:buNone/>
              <a:defRPr sz="2800"/>
            </a:lvl3pPr>
            <a:lvl4pPr marL="748745" indent="0">
              <a:buNone/>
              <a:defRPr sz="2800"/>
            </a:lvl4pPr>
            <a:lvl5pPr marL="748745" indent="0">
              <a:buNone/>
              <a:defRPr sz="2800"/>
            </a:lvl5pPr>
          </a:lstStyle>
          <a:p>
            <a:pPr lvl="0"/>
            <a:r>
              <a:rPr lang="en-US" noProof="1"/>
              <a:t>Add Chapter Title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C7544615-D17B-4350-B517-7E469AC91A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200" y="648000"/>
            <a:ext cx="10450800" cy="388800"/>
          </a:xfrm>
        </p:spPr>
        <p:txBody>
          <a:bodyPr/>
          <a:lstStyle>
            <a:lvl1pPr>
              <a:defRPr kern="1200" baseline="0"/>
            </a:lvl1pPr>
          </a:lstStyle>
          <a:p>
            <a:r>
              <a:rPr lang="en-US" noProof="1"/>
              <a:t>Add Slide Title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259200" y="1296000"/>
            <a:ext cx="2516400" cy="201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half" idx="3" hasCustomPrompt="1"/>
          </p:nvPr>
        </p:nvSpPr>
        <p:spPr>
          <a:xfrm>
            <a:off x="2905200" y="1295999"/>
            <a:ext cx="2516400" cy="201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7" hasCustomPrompt="1"/>
          </p:nvPr>
        </p:nvSpPr>
        <p:spPr>
          <a:xfrm>
            <a:off x="8197200" y="1295999"/>
            <a:ext cx="2516400" cy="201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sz="half" idx="2" hasCustomPrompt="1"/>
          </p:nvPr>
        </p:nvSpPr>
        <p:spPr>
          <a:xfrm>
            <a:off x="259200" y="3445201"/>
            <a:ext cx="2516400" cy="201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half" idx="4" hasCustomPrompt="1"/>
          </p:nvPr>
        </p:nvSpPr>
        <p:spPr>
          <a:xfrm>
            <a:off x="2905200" y="3445201"/>
            <a:ext cx="2516400" cy="201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half" idx="8" hasCustomPrompt="1"/>
          </p:nvPr>
        </p:nvSpPr>
        <p:spPr>
          <a:xfrm>
            <a:off x="8197200" y="3445201"/>
            <a:ext cx="2516400" cy="201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266700" y="5628640"/>
            <a:ext cx="288290" cy="410210"/>
          </a:xfrm>
        </p:spPr>
        <p:txBody>
          <a:bodyPr/>
          <a:lstStyle>
            <a:lvl1pPr>
              <a:defRPr kern="0" baseline="0">
                <a:solidFill>
                  <a:srgbClr val="999FA6"/>
                </a:solidFill>
              </a:defRPr>
            </a:lvl1pPr>
          </a:lstStyle>
          <a:p>
            <a:fld id="{4898AEC0-503E-4FA4-859C-D0F72D6E3F79}" type="slidenum">
              <a:rPr lang="en-US" noProof="1" dirty="0" smtClean="0"/>
              <a:pPr/>
              <a:t>‹#›</a:t>
            </a:fld>
            <a:endParaRPr lang="en-US" noProof="1"/>
          </a:p>
        </p:txBody>
      </p:sp>
      <p:pic>
        <p:nvPicPr>
          <p:cNvPr id="33" name="Grafik 3" descr="bottom_d2_169.png">
            <a:extLst>
              <a:ext uri="{FF2B5EF4-FFF2-40B4-BE49-F238E27FC236}">
                <a16:creationId xmlns:a16="http://schemas.microsoft.com/office/drawing/2014/main" id="{D68326DC-5F3B-4205-8352-8D213F6B12F1}"/>
              </a:ext>
            </a:extLst>
          </p:cNvPr>
          <p:cNvPicPr>
            <a:picLocks noSel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41389"/>
            <a:ext cx="10970260" cy="129540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34" name="Grafik 33" descr="logo2_d2.png">
            <a:extLst>
              <a:ext uri="{FF2B5EF4-FFF2-40B4-BE49-F238E27FC236}">
                <a16:creationId xmlns:a16="http://schemas.microsoft.com/office/drawing/2014/main" id="{6306B871-7048-4385-84D6-368540647FAF}"/>
              </a:ext>
            </a:extLst>
          </p:cNvPr>
          <p:cNvPicPr>
            <a:picLocks noSel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22613"/>
            <a:ext cx="135936" cy="648000"/>
          </a:xfrm>
          <a:prstGeom prst="rect">
            <a:avLst/>
          </a:prstGeom>
        </p:spPr>
      </p:pic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58468F8D-277D-4F1A-84A1-62122010643F}"/>
              </a:ext>
            </a:extLst>
          </p:cNvPr>
          <p:cNvSpPr>
            <a:spLocks noGrp="1"/>
          </p:cNvSpPr>
          <p:nvPr>
            <p:ph sz="half" idx="5" hasCustomPrompt="1"/>
          </p:nvPr>
        </p:nvSpPr>
        <p:spPr>
          <a:xfrm>
            <a:off x="5551200" y="1296000"/>
            <a:ext cx="2516400" cy="201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B143799E-2832-49D7-9953-45BACACA7549}"/>
              </a:ext>
            </a:extLst>
          </p:cNvPr>
          <p:cNvSpPr>
            <a:spLocks noGrp="1"/>
          </p:cNvSpPr>
          <p:nvPr>
            <p:ph sz="half" idx="6" hasCustomPrompt="1"/>
          </p:nvPr>
        </p:nvSpPr>
        <p:spPr>
          <a:xfrm>
            <a:off x="5551200" y="3445200"/>
            <a:ext cx="2516400" cy="201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21" name="Rectangle7">
            <a:extLst>
              <a:ext uri="{FF2B5EF4-FFF2-40B4-BE49-F238E27FC236}">
                <a16:creationId xmlns:a16="http://schemas.microsoft.com/office/drawing/2014/main" id="{60F530EA-2EFB-4DC6-BA26-465D18FD265B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+mn-lt"/>
              </a:rPr>
              <a:t> </a:t>
            </a:r>
          </a:p>
        </p:txBody>
      </p:sp>
      <p:pic>
        <p:nvPicPr>
          <p:cNvPr id="22" name="Grafik 4" descr="logo1_d2.png">
            <a:extLst>
              <a:ext uri="{FF2B5EF4-FFF2-40B4-BE49-F238E27FC236}">
                <a16:creationId xmlns:a16="http://schemas.microsoft.com/office/drawing/2014/main" id="{F7F706B3-07D4-410C-B7A6-C9E5735A9928}"/>
              </a:ext>
            </a:extLst>
          </p:cNvPr>
          <p:cNvPicPr>
            <a:picLocks noSel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9600" y="5464811"/>
            <a:ext cx="1094400" cy="575309"/>
          </a:xfrm>
          <a:prstGeom prst="rect">
            <a:avLst/>
          </a:prstGeom>
          <a:ln w="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3714214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162" userDrawn="1">
          <p15:clr>
            <a:srgbClr val="FBAE40"/>
          </p15:clr>
        </p15:guide>
        <p15:guide id="2" pos="6747" userDrawn="1">
          <p15:clr>
            <a:srgbClr val="FBAE40"/>
          </p15:clr>
        </p15:guide>
        <p15:guide id="3" orient="horz" pos="162" userDrawn="1">
          <p15:clr>
            <a:srgbClr val="FBAE40"/>
          </p15:clr>
        </p15:guide>
        <p15:guide id="4" orient="horz" pos="408" userDrawn="1">
          <p15:clr>
            <a:srgbClr val="FBAE40"/>
          </p15:clr>
        </p15:guide>
        <p15:guide id="5" orient="horz" pos="654" userDrawn="1">
          <p15:clr>
            <a:srgbClr val="FBAE40"/>
          </p15:clr>
        </p15:guide>
        <p15:guide id="6" orient="horz" pos="816" userDrawn="1">
          <p15:clr>
            <a:srgbClr val="FBAE40"/>
          </p15:clr>
        </p15:guide>
        <p15:guide id="7" orient="horz" pos="3443" userDrawn="1">
          <p15:clr>
            <a:srgbClr val="FBAE40"/>
          </p15:clr>
        </p15:guide>
        <p15:guide id="8" orient="horz" pos="2090" userDrawn="1">
          <p15:clr>
            <a:srgbClr val="FBAE40"/>
          </p15:clr>
        </p15:guide>
        <p15:guide id="9" orient="horz" pos="2169" userDrawn="1">
          <p15:clr>
            <a:srgbClr val="FBAE40"/>
          </p15:clr>
        </p15:guide>
        <p15:guide id="10" pos="1749" userDrawn="1">
          <p15:clr>
            <a:srgbClr val="FBAE40"/>
          </p15:clr>
        </p15:guide>
        <p15:guide id="11" pos="1830" userDrawn="1">
          <p15:clr>
            <a:srgbClr val="FBAE40"/>
          </p15:clr>
        </p15:guide>
        <p15:guide id="12" pos="3416" userDrawn="1">
          <p15:clr>
            <a:srgbClr val="FBAE40"/>
          </p15:clr>
        </p15:guide>
        <p15:guide id="13" pos="3497" userDrawn="1">
          <p15:clr>
            <a:srgbClr val="FBAE40"/>
          </p15:clr>
        </p15:guide>
        <p15:guide id="14" pos="5082" userDrawn="1">
          <p15:clr>
            <a:srgbClr val="FBAE40"/>
          </p15:clr>
        </p15:guide>
        <p15:guide id="15" pos="5163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266700" y="5628640"/>
            <a:ext cx="288290" cy="410210"/>
          </a:xfrm>
        </p:spPr>
        <p:txBody>
          <a:bodyPr/>
          <a:lstStyle>
            <a:lvl1pPr>
              <a:defRPr kern="0" baseline="0">
                <a:solidFill>
                  <a:srgbClr val="999FA6"/>
                </a:solidFill>
              </a:defRPr>
            </a:lvl1pPr>
          </a:lstStyle>
          <a:p>
            <a:fld id="{4898AEC0-503E-4FA4-859C-D0F72D6E3F79}" type="slidenum">
              <a:rPr lang="en-US" noProof="1" dirty="0" smtClean="0"/>
              <a:pPr/>
              <a:t>‹#›</a:t>
            </a:fld>
            <a:endParaRPr lang="en-US" noProof="1"/>
          </a:p>
        </p:txBody>
      </p:sp>
      <p:pic>
        <p:nvPicPr>
          <p:cNvPr id="9" name="Grafik 3" descr="bottom_d2_169.png">
            <a:extLst>
              <a:ext uri="{FF2B5EF4-FFF2-40B4-BE49-F238E27FC236}">
                <a16:creationId xmlns:a16="http://schemas.microsoft.com/office/drawing/2014/main" id="{EF316F00-ABDB-4F1C-8223-8689636D6D52}"/>
              </a:ext>
            </a:extLst>
          </p:cNvPr>
          <p:cNvPicPr>
            <a:picLocks noSel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41389"/>
            <a:ext cx="10970260" cy="129540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10" name="Grafik 9" descr="logo2_d2.png">
            <a:extLst>
              <a:ext uri="{FF2B5EF4-FFF2-40B4-BE49-F238E27FC236}">
                <a16:creationId xmlns:a16="http://schemas.microsoft.com/office/drawing/2014/main" id="{30CBBFCD-8992-45AF-92BD-7EBF3A86E1C1}"/>
              </a:ext>
            </a:extLst>
          </p:cNvPr>
          <p:cNvPicPr>
            <a:picLocks noSel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22613"/>
            <a:ext cx="135936" cy="648000"/>
          </a:xfrm>
          <a:prstGeom prst="rect">
            <a:avLst/>
          </a:prstGeom>
        </p:spPr>
      </p:pic>
      <p:sp>
        <p:nvSpPr>
          <p:cNvPr id="8" name="Rectangle7">
            <a:extLst>
              <a:ext uri="{FF2B5EF4-FFF2-40B4-BE49-F238E27FC236}">
                <a16:creationId xmlns:a16="http://schemas.microsoft.com/office/drawing/2014/main" id="{C868D9BE-A299-4D0B-87AF-B491FAE5FD28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+mn-lt"/>
              </a:rPr>
              <a:t> </a:t>
            </a:r>
          </a:p>
        </p:txBody>
      </p:sp>
      <p:pic>
        <p:nvPicPr>
          <p:cNvPr id="11" name="Grafik 4" descr="logo1_d2.png">
            <a:extLst>
              <a:ext uri="{FF2B5EF4-FFF2-40B4-BE49-F238E27FC236}">
                <a16:creationId xmlns:a16="http://schemas.microsoft.com/office/drawing/2014/main" id="{0B4DD8A5-C16C-443A-8C22-A52B612231A5}"/>
              </a:ext>
            </a:extLst>
          </p:cNvPr>
          <p:cNvPicPr>
            <a:picLocks noSel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9600" y="5464811"/>
            <a:ext cx="1094400" cy="575309"/>
          </a:xfrm>
          <a:prstGeom prst="rect">
            <a:avLst/>
          </a:prstGeom>
          <a:ln w="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0745518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162" userDrawn="1">
          <p15:clr>
            <a:srgbClr val="FBAE40"/>
          </p15:clr>
        </p15:guide>
        <p15:guide id="2" pos="6747" userDrawn="1">
          <p15:clr>
            <a:srgbClr val="FBAE40"/>
          </p15:clr>
        </p15:guide>
        <p15:guide id="3" orient="horz" pos="162" userDrawn="1">
          <p15:clr>
            <a:srgbClr val="FBAE40"/>
          </p15:clr>
        </p15:guide>
        <p15:guide id="4" orient="horz" pos="408" userDrawn="1">
          <p15:clr>
            <a:srgbClr val="FBAE40"/>
          </p15:clr>
        </p15:guide>
        <p15:guide id="5" orient="horz" pos="654" userDrawn="1">
          <p15:clr>
            <a:srgbClr val="FBAE40"/>
          </p15:clr>
        </p15:guide>
        <p15:guide id="6" orient="horz" pos="816" userDrawn="1">
          <p15:clr>
            <a:srgbClr val="FBAE40"/>
          </p15:clr>
        </p15:guide>
        <p15:guide id="7" orient="horz" pos="3443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Full Page Graphic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logo1_d2.png">
            <a:extLst>
              <a:ext uri="{FF2B5EF4-FFF2-40B4-BE49-F238E27FC236}">
                <a16:creationId xmlns:a16="http://schemas.microsoft.com/office/drawing/2014/main" id="{F35DC742-BC8F-47B5-88E2-93616D59A618}"/>
              </a:ext>
            </a:extLst>
          </p:cNvPr>
          <p:cNvPicPr>
            <a:picLocks noSel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9600" y="5464811"/>
            <a:ext cx="1094400" cy="575309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6" name="Grafik 3" descr="right_d2.png">
            <a:extLst>
              <a:ext uri="{FF2B5EF4-FFF2-40B4-BE49-F238E27FC236}">
                <a16:creationId xmlns:a16="http://schemas.microsoft.com/office/drawing/2014/main" id="{2E1D2BC1-44DB-403E-B4D8-3E1DC5D199E5}"/>
              </a:ext>
            </a:extLst>
          </p:cNvPr>
          <p:cNvPicPr>
            <a:picLocks noSel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0940" y="2"/>
            <a:ext cx="129600" cy="6170929"/>
          </a:xfrm>
          <a:prstGeom prst="rect">
            <a:avLst/>
          </a:prstGeom>
          <a:ln w="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2731786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5" descr="bg3_d2_169.png"/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" y="2"/>
            <a:ext cx="10969509" cy="6170929"/>
          </a:xfrm>
          <a:prstGeom prst="rect">
            <a:avLst/>
          </a:prstGeom>
          <a:ln w="0">
            <a:noFill/>
          </a:ln>
          <a:effectLst/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D60E046F-66D0-431E-9C49-8E6C18C3F3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59200" y="259200"/>
            <a:ext cx="9874800" cy="5205600"/>
          </a:xfrm>
          <a:ln w="0">
            <a:noFill/>
          </a:ln>
          <a:effectLst/>
        </p:spPr>
        <p:txBody>
          <a:bodyPr anchor="t" anchorCtr="0"/>
          <a:lstStyle>
            <a:lvl1pPr algn="l">
              <a:lnSpc>
                <a:spcPct val="90000"/>
              </a:lnSpc>
              <a:defRPr sz="8000" kern="1200" cap="all" baseline="0">
                <a:solidFill>
                  <a:schemeClr val="tx1"/>
                </a:solidFill>
              </a:defRPr>
            </a:lvl1pPr>
          </a:lstStyle>
          <a:p>
            <a:r>
              <a:rPr lang="en-US" noProof="1"/>
              <a:t>Add Closing Phrase</a:t>
            </a:r>
          </a:p>
        </p:txBody>
      </p:sp>
      <p:pic>
        <p:nvPicPr>
          <p:cNvPr id="6" name="Grafik 4" descr="logo1_d2.png">
            <a:extLst>
              <a:ext uri="{FF2B5EF4-FFF2-40B4-BE49-F238E27FC236}">
                <a16:creationId xmlns:a16="http://schemas.microsoft.com/office/drawing/2014/main" id="{AD329951-67FC-4FE1-85D1-D4AEA8479C0D}"/>
              </a:ext>
            </a:extLst>
          </p:cNvPr>
          <p:cNvPicPr>
            <a:picLocks noSel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9600" y="5464811"/>
            <a:ext cx="1094400" cy="575309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9" name="Grafik 3" descr="right_d2.png">
            <a:extLst>
              <a:ext uri="{FF2B5EF4-FFF2-40B4-BE49-F238E27FC236}">
                <a16:creationId xmlns:a16="http://schemas.microsoft.com/office/drawing/2014/main" id="{7AD5F0A5-2B17-4D20-B0E6-B4F0FA977516}"/>
              </a:ext>
            </a:extLst>
          </p:cNvPr>
          <p:cNvPicPr>
            <a:picLocks noSel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0940" y="2"/>
            <a:ext cx="129600" cy="6170929"/>
          </a:xfrm>
          <a:prstGeom prst="rect">
            <a:avLst/>
          </a:prstGeom>
          <a:ln w="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737969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sldNum="0" hdr="0" ftr="0" dt="0"/>
  <p:extLst>
    <p:ext uri="{DCECCB84-F9BA-43D5-87BE-67443E8EF086}">
      <p15:sldGuideLst xmlns:p15="http://schemas.microsoft.com/office/powerpoint/2012/main">
        <p15:guide id="1" pos="162" userDrawn="1">
          <p15:clr>
            <a:srgbClr val="FBAE40"/>
          </p15:clr>
        </p15:guide>
        <p15:guide id="2" pos="6384" userDrawn="1">
          <p15:clr>
            <a:srgbClr val="FBAE40"/>
          </p15:clr>
        </p15:guide>
        <p15:guide id="3" orient="horz" pos="162" userDrawn="1">
          <p15:clr>
            <a:srgbClr val="FBAE40"/>
          </p15:clr>
        </p15:guide>
        <p15:guide id="4" orient="horz" pos="3443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ackground 2" descr="bg2_d2_169.png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" y="2"/>
            <a:ext cx="10969509" cy="6170929"/>
          </a:xfrm>
          <a:prstGeom prst="rect">
            <a:avLst/>
          </a:prstGeom>
          <a:ln w="0">
            <a:noFill/>
          </a:ln>
          <a:effectLst/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7FD8C3B7-D4C2-49FB-A234-B9EF65EF0E2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59200" y="259200"/>
            <a:ext cx="9874800" cy="5205600"/>
          </a:xfrm>
          <a:ln w="0">
            <a:noFill/>
          </a:ln>
          <a:effectLst/>
        </p:spPr>
        <p:txBody>
          <a:bodyPr anchor="t" anchorCtr="0">
            <a:normAutofit/>
          </a:bodyPr>
          <a:lstStyle>
            <a:lvl1pPr algn="l">
              <a:lnSpc>
                <a:spcPct val="90000"/>
              </a:lnSpc>
              <a:defRPr sz="7999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1"/>
              <a:t>Add Pres. Title</a:t>
            </a:r>
          </a:p>
        </p:txBody>
      </p:sp>
      <p:pic>
        <p:nvPicPr>
          <p:cNvPr id="7" name="Grafik 4" descr="logo1_d2.png">
            <a:extLst>
              <a:ext uri="{FF2B5EF4-FFF2-40B4-BE49-F238E27FC236}">
                <a16:creationId xmlns:a16="http://schemas.microsoft.com/office/drawing/2014/main" id="{7868D6E5-0EC1-4883-8CF9-7E8712A5DE97}"/>
              </a:ext>
            </a:extLst>
          </p:cNvPr>
          <p:cNvPicPr>
            <a:picLocks noSel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9600" y="5464811"/>
            <a:ext cx="1094400" cy="575309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9" name="Grafik 3" descr="right_d2.png">
            <a:extLst>
              <a:ext uri="{FF2B5EF4-FFF2-40B4-BE49-F238E27FC236}">
                <a16:creationId xmlns:a16="http://schemas.microsoft.com/office/drawing/2014/main" id="{24DBB17F-A4BD-455D-A654-0625D135562B}"/>
              </a:ext>
            </a:extLst>
          </p:cNvPr>
          <p:cNvPicPr>
            <a:picLocks noSel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0940" y="2"/>
            <a:ext cx="129600" cy="6170929"/>
          </a:xfrm>
          <a:prstGeom prst="rect">
            <a:avLst/>
          </a:prstGeom>
          <a:ln w="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8145319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sldNum="0" hdr="0" ftr="0" dt="0"/>
  <p:extLst>
    <p:ext uri="{DCECCB84-F9BA-43D5-87BE-67443E8EF086}">
      <p15:sldGuideLst xmlns:p15="http://schemas.microsoft.com/office/powerpoint/2012/main">
        <p15:guide id="1" pos="162" userDrawn="1">
          <p15:clr>
            <a:srgbClr val="FBAE40"/>
          </p15:clr>
        </p15:guide>
        <p15:guide id="2" pos="6384" userDrawn="1">
          <p15:clr>
            <a:srgbClr val="FBAE40"/>
          </p15:clr>
        </p15:guide>
        <p15:guide id="3" orient="horz" pos="162" userDrawn="1">
          <p15:clr>
            <a:srgbClr val="FBAE40"/>
          </p15:clr>
        </p15:guide>
        <p15:guide id="4" orient="horz" pos="3443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Custom 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7FD8C3B7-D4C2-49FB-A234-B9EF65EF0E2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59200" y="259200"/>
            <a:ext cx="9874800" cy="5205600"/>
          </a:xfrm>
          <a:ln w="0">
            <a:noFill/>
          </a:ln>
          <a:effectLst/>
        </p:spPr>
        <p:txBody>
          <a:bodyPr anchor="t" anchorCtr="0">
            <a:normAutofit/>
          </a:bodyPr>
          <a:lstStyle>
            <a:lvl1pPr algn="l">
              <a:lnSpc>
                <a:spcPct val="90000"/>
              </a:lnSpc>
              <a:defRPr sz="7999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1"/>
              <a:t>Add Pres. Title</a:t>
            </a:r>
          </a:p>
        </p:txBody>
      </p:sp>
      <p:pic>
        <p:nvPicPr>
          <p:cNvPr id="7" name="Grafik 4" descr="logo1_d2.png">
            <a:extLst>
              <a:ext uri="{FF2B5EF4-FFF2-40B4-BE49-F238E27FC236}">
                <a16:creationId xmlns:a16="http://schemas.microsoft.com/office/drawing/2014/main" id="{EFF0EBDE-7B9D-4454-9B44-8763A24EC960}"/>
              </a:ext>
            </a:extLst>
          </p:cNvPr>
          <p:cNvPicPr>
            <a:picLocks noSel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9600" y="5464811"/>
            <a:ext cx="1094400" cy="575309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9" name="Grafik 3" descr="right_d2.png">
            <a:extLst>
              <a:ext uri="{FF2B5EF4-FFF2-40B4-BE49-F238E27FC236}">
                <a16:creationId xmlns:a16="http://schemas.microsoft.com/office/drawing/2014/main" id="{24DBB17F-A4BD-455D-A654-0625D135562B}"/>
              </a:ext>
            </a:extLst>
          </p:cNvPr>
          <p:cNvPicPr>
            <a:picLocks noSel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0940" y="2"/>
            <a:ext cx="129600" cy="6170929"/>
          </a:xfrm>
          <a:prstGeom prst="rect">
            <a:avLst/>
          </a:prstGeom>
          <a:ln w="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7625928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sldNum="0" hdr="0" ftr="0" dt="0"/>
  <p:extLst>
    <p:ext uri="{DCECCB84-F9BA-43D5-87BE-67443E8EF086}">
      <p15:sldGuideLst xmlns:p15="http://schemas.microsoft.com/office/powerpoint/2012/main">
        <p15:guide id="1" pos="162" userDrawn="1">
          <p15:clr>
            <a:srgbClr val="FBAE40"/>
          </p15:clr>
        </p15:guide>
        <p15:guide id="2" pos="6384" userDrawn="1">
          <p15:clr>
            <a:srgbClr val="FBAE40"/>
          </p15:clr>
        </p15:guide>
        <p15:guide id="3" orient="horz" pos="162" userDrawn="1">
          <p15:clr>
            <a:srgbClr val="FBAE40"/>
          </p15:clr>
        </p15:guide>
        <p15:guide id="4" orient="horz" pos="3443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Chapter Tit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hapter_title">
            <a:extLst>
              <a:ext uri="{FF2B5EF4-FFF2-40B4-BE49-F238E27FC236}">
                <a16:creationId xmlns:a16="http://schemas.microsoft.com/office/drawing/2014/main" id="{EE80FFE3-B9B2-433E-9111-10990FD419A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59200" y="259200"/>
            <a:ext cx="9874800" cy="5205600"/>
          </a:xfrm>
          <a:ln w="0">
            <a:noFill/>
          </a:ln>
          <a:effectLst/>
        </p:spPr>
        <p:txBody>
          <a:bodyPr anchor="t" anchorCtr="0"/>
          <a:lstStyle>
            <a:lvl1pPr algn="l">
              <a:lnSpc>
                <a:spcPct val="90000"/>
              </a:lnSpc>
              <a:defRPr sz="65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1"/>
              <a:t>Add Chapter Title</a:t>
            </a:r>
          </a:p>
        </p:txBody>
      </p:sp>
      <p:pic>
        <p:nvPicPr>
          <p:cNvPr id="5" name="Grafik 4" descr="logo1_d2.png">
            <a:extLst>
              <a:ext uri="{FF2B5EF4-FFF2-40B4-BE49-F238E27FC236}">
                <a16:creationId xmlns:a16="http://schemas.microsoft.com/office/drawing/2014/main" id="{FC6E8050-6AB1-433E-A876-5E84688D10B0}"/>
              </a:ext>
            </a:extLst>
          </p:cNvPr>
          <p:cNvPicPr>
            <a:picLocks noSel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9600" y="5464811"/>
            <a:ext cx="1094400" cy="575309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7" name="Grafik 3" descr="right_d2.png">
            <a:extLst>
              <a:ext uri="{FF2B5EF4-FFF2-40B4-BE49-F238E27FC236}">
                <a16:creationId xmlns:a16="http://schemas.microsoft.com/office/drawing/2014/main" id="{50EF21B3-288B-44C8-B2D9-3FFE25CF4E6C}"/>
              </a:ext>
            </a:extLst>
          </p:cNvPr>
          <p:cNvPicPr>
            <a:picLocks noSel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0940" y="2"/>
            <a:ext cx="129600" cy="6170929"/>
          </a:xfrm>
          <a:prstGeom prst="rect">
            <a:avLst/>
          </a:prstGeom>
          <a:ln w="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8288093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sldNum="0" hdr="0" ftr="0" dt="0"/>
  <p:extLst>
    <p:ext uri="{DCECCB84-F9BA-43D5-87BE-67443E8EF086}">
      <p15:sldGuideLst xmlns:p15="http://schemas.microsoft.com/office/powerpoint/2012/main">
        <p15:guide id="1" pos="162" userDrawn="1">
          <p15:clr>
            <a:srgbClr val="FBAE40"/>
          </p15:clr>
        </p15:guide>
        <p15:guide id="2" pos="6384" userDrawn="1">
          <p15:clr>
            <a:srgbClr val="FBAE40"/>
          </p15:clr>
        </p15:guide>
        <p15:guide id="3" orient="horz" pos="162" userDrawn="1">
          <p15:clr>
            <a:srgbClr val="FBAE40"/>
          </p15:clr>
        </p15:guide>
        <p15:guide id="4" orient="horz" pos="3443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Quo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59200" y="259199"/>
            <a:ext cx="9874800" cy="5205600"/>
          </a:xfrm>
        </p:spPr>
        <p:txBody>
          <a:bodyPr anchor="ctr" anchorCtr="0"/>
          <a:lstStyle>
            <a:lvl1pPr>
              <a:lnSpc>
                <a:spcPct val="90000"/>
              </a:lnSpc>
              <a:defRPr sz="4000" i="1"/>
            </a:lvl1pPr>
          </a:lstStyle>
          <a:p>
            <a:r>
              <a:rPr lang="en-US" noProof="1"/>
              <a:t>“Add Quotation”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66700" y="5628640"/>
            <a:ext cx="288290" cy="410210"/>
          </a:xfrm>
        </p:spPr>
        <p:txBody>
          <a:bodyPr/>
          <a:lstStyle>
            <a:lvl1pPr>
              <a:defRPr kern="0" baseline="0">
                <a:solidFill>
                  <a:srgbClr val="999FA6"/>
                </a:solidFill>
              </a:defRPr>
            </a:lvl1pPr>
          </a:lstStyle>
          <a:p>
            <a:fld id="{4898AEC0-503E-4FA4-859C-D0F72D6E3F79}" type="slidenum">
              <a:rPr lang="en-US" noProof="1" dirty="0" smtClean="0"/>
              <a:pPr/>
              <a:t>‹#›</a:t>
            </a:fld>
            <a:endParaRPr lang="en-US" noProof="1"/>
          </a:p>
        </p:txBody>
      </p:sp>
      <p:pic>
        <p:nvPicPr>
          <p:cNvPr id="7" name="Grafik 3" descr="bottom_d2_169.png"/>
          <p:cNvPicPr>
            <a:picLocks noSel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41390"/>
            <a:ext cx="10970260" cy="129540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11" name="Grafik 10" descr="logo2_d2.png">
            <a:extLst>
              <a:ext uri="{FF2B5EF4-FFF2-40B4-BE49-F238E27FC236}">
                <a16:creationId xmlns:a16="http://schemas.microsoft.com/office/drawing/2014/main" id="{77D5F5E1-4827-426B-99FE-8CE2E1270E26}"/>
              </a:ext>
            </a:extLst>
          </p:cNvPr>
          <p:cNvPicPr>
            <a:picLocks noSel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22613"/>
            <a:ext cx="135936" cy="648000"/>
          </a:xfrm>
          <a:prstGeom prst="rect">
            <a:avLst/>
          </a:prstGeom>
        </p:spPr>
      </p:pic>
      <p:sp>
        <p:nvSpPr>
          <p:cNvPr id="12" name="Rectangle7">
            <a:extLst>
              <a:ext uri="{FF2B5EF4-FFF2-40B4-BE49-F238E27FC236}">
                <a16:creationId xmlns:a16="http://schemas.microsoft.com/office/drawing/2014/main" id="{855EB1A0-FDAA-4D62-99AE-E08E3E26E93B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+mn-lt"/>
              </a:rPr>
              <a:t> </a:t>
            </a:r>
          </a:p>
        </p:txBody>
      </p:sp>
      <p:pic>
        <p:nvPicPr>
          <p:cNvPr id="15" name="Grafik 4" descr="logo1_d2.png">
            <a:extLst>
              <a:ext uri="{FF2B5EF4-FFF2-40B4-BE49-F238E27FC236}">
                <a16:creationId xmlns:a16="http://schemas.microsoft.com/office/drawing/2014/main" id="{6E018BBC-5CA8-4135-B38C-8681A1586972}"/>
              </a:ext>
            </a:extLst>
          </p:cNvPr>
          <p:cNvPicPr>
            <a:picLocks noSel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9600" y="5464811"/>
            <a:ext cx="1094400" cy="575309"/>
          </a:xfrm>
          <a:prstGeom prst="rect">
            <a:avLst/>
          </a:prstGeom>
          <a:ln w="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0417785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162" userDrawn="1">
          <p15:clr>
            <a:srgbClr val="FBAE40"/>
          </p15:clr>
        </p15:guide>
        <p15:guide id="2" pos="6384" userDrawn="1">
          <p15:clr>
            <a:srgbClr val="FBAE40"/>
          </p15:clr>
        </p15:guide>
        <p15:guide id="3" orient="horz" pos="162" userDrawn="1">
          <p15:clr>
            <a:srgbClr val="FBAE40"/>
          </p15:clr>
        </p15:guide>
        <p15:guide id="4" orient="horz" pos="3443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clu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59200" y="259199"/>
            <a:ext cx="9874800" cy="5205600"/>
          </a:xfrm>
        </p:spPr>
        <p:txBody>
          <a:bodyPr anchor="ctr" anchorCtr="0"/>
          <a:lstStyle>
            <a:lvl1pPr>
              <a:lnSpc>
                <a:spcPct val="90000"/>
              </a:lnSpc>
              <a:defRPr sz="4000" i="0"/>
            </a:lvl1pPr>
          </a:lstStyle>
          <a:p>
            <a:r>
              <a:rPr lang="en-US" noProof="1"/>
              <a:t>Add Conclusion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66700" y="5628640"/>
            <a:ext cx="288290" cy="410210"/>
          </a:xfrm>
        </p:spPr>
        <p:txBody>
          <a:bodyPr/>
          <a:lstStyle>
            <a:lvl1pPr>
              <a:defRPr kern="0" baseline="0">
                <a:solidFill>
                  <a:srgbClr val="999FA6"/>
                </a:solidFill>
              </a:defRPr>
            </a:lvl1pPr>
          </a:lstStyle>
          <a:p>
            <a:fld id="{4898AEC0-503E-4FA4-859C-D0F72D6E3F79}" type="slidenum">
              <a:rPr lang="en-US" noProof="1" dirty="0" smtClean="0"/>
              <a:pPr/>
              <a:t>‹#›</a:t>
            </a:fld>
            <a:endParaRPr lang="en-US" noProof="1"/>
          </a:p>
        </p:txBody>
      </p:sp>
      <p:pic>
        <p:nvPicPr>
          <p:cNvPr id="7" name="Grafik 3" descr="bottom_d2_169.png"/>
          <p:cNvPicPr>
            <a:picLocks noSel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41389"/>
            <a:ext cx="10970260" cy="129540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11" name="Grafik 10" descr="logo2_d2.png">
            <a:extLst>
              <a:ext uri="{FF2B5EF4-FFF2-40B4-BE49-F238E27FC236}">
                <a16:creationId xmlns:a16="http://schemas.microsoft.com/office/drawing/2014/main" id="{77D5F5E1-4827-426B-99FE-8CE2E1270E26}"/>
              </a:ext>
            </a:extLst>
          </p:cNvPr>
          <p:cNvPicPr>
            <a:picLocks noSel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22613"/>
            <a:ext cx="135936" cy="648000"/>
          </a:xfrm>
          <a:prstGeom prst="rect">
            <a:avLst/>
          </a:prstGeom>
        </p:spPr>
      </p:pic>
      <p:sp>
        <p:nvSpPr>
          <p:cNvPr id="10" name="Rectangle7">
            <a:extLst>
              <a:ext uri="{FF2B5EF4-FFF2-40B4-BE49-F238E27FC236}">
                <a16:creationId xmlns:a16="http://schemas.microsoft.com/office/drawing/2014/main" id="{72390B9F-3EB3-4FEE-B4B2-61FC80890073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+mn-lt"/>
              </a:rPr>
              <a:t> </a:t>
            </a:r>
          </a:p>
        </p:txBody>
      </p:sp>
      <p:pic>
        <p:nvPicPr>
          <p:cNvPr id="14" name="Grafik 4" descr="logo1_d2.png">
            <a:extLst>
              <a:ext uri="{FF2B5EF4-FFF2-40B4-BE49-F238E27FC236}">
                <a16:creationId xmlns:a16="http://schemas.microsoft.com/office/drawing/2014/main" id="{30F7B7DF-6F0E-4921-B877-3E2AD7D8C29A}"/>
              </a:ext>
            </a:extLst>
          </p:cNvPr>
          <p:cNvPicPr>
            <a:picLocks noSel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9600" y="5464811"/>
            <a:ext cx="1094400" cy="575309"/>
          </a:xfrm>
          <a:prstGeom prst="rect">
            <a:avLst/>
          </a:prstGeom>
          <a:ln w="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5323551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162" userDrawn="1">
          <p15:clr>
            <a:srgbClr val="FBAE40"/>
          </p15:clr>
        </p15:guide>
        <p15:guide id="2" pos="6384" userDrawn="1">
          <p15:clr>
            <a:srgbClr val="FBAE40"/>
          </p15:clr>
        </p15:guide>
        <p15:guide id="3" orient="horz" pos="162" userDrawn="1">
          <p15:clr>
            <a:srgbClr val="FBAE40"/>
          </p15:clr>
        </p15:guide>
        <p15:guide id="4" orient="horz" pos="3443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66700" y="5628640"/>
            <a:ext cx="288290" cy="410210"/>
          </a:xfrm>
        </p:spPr>
        <p:txBody>
          <a:bodyPr/>
          <a:lstStyle>
            <a:lvl1pPr>
              <a:defRPr kern="0" baseline="0">
                <a:solidFill>
                  <a:srgbClr val="999FA6"/>
                </a:solidFill>
              </a:defRPr>
            </a:lvl1pPr>
          </a:lstStyle>
          <a:p>
            <a:fld id="{4898AEC0-503E-4FA4-859C-D0F72D6E3F79}" type="slidenum">
              <a:rPr lang="en-US" noProof="1" dirty="0" smtClean="0"/>
              <a:pPr/>
              <a:t>‹#›</a:t>
            </a:fld>
            <a:endParaRPr lang="en-US" noProof="1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" hasCustomPrompt="1"/>
          </p:nvPr>
        </p:nvSpPr>
        <p:spPr>
          <a:xfrm>
            <a:off x="259200" y="1296000"/>
            <a:ext cx="10450800" cy="4168800"/>
          </a:xfrm>
        </p:spPr>
        <p:txBody>
          <a:bodyPr/>
          <a:lstStyle>
            <a:lvl1pPr marL="251982" indent="-251982">
              <a:lnSpc>
                <a:spcPct val="107000"/>
              </a:lnSpc>
              <a:buFont typeface="+mj-lt"/>
              <a:buAutoNum type="arabicPeriod"/>
              <a:defRPr/>
            </a:lvl1pPr>
            <a:lvl2pPr marL="507563" indent="-273580">
              <a:lnSpc>
                <a:spcPct val="103000"/>
              </a:lnSpc>
              <a:buFont typeface="+mj-lt"/>
              <a:buAutoNum type="arabicPeriod"/>
              <a:defRPr/>
            </a:lvl2pPr>
            <a:lvl3pPr marL="730746" indent="-205185">
              <a:lnSpc>
                <a:spcPct val="102000"/>
              </a:lnSpc>
              <a:buFont typeface="+mj-lt"/>
              <a:buAutoNum type="arabicPeriod"/>
              <a:defRPr/>
            </a:lvl3pPr>
            <a:lvl4pPr marL="932331" indent="-183586">
              <a:lnSpc>
                <a:spcPct val="107000"/>
              </a:lnSpc>
              <a:buFont typeface="+mj-lt"/>
              <a:buAutoNum type="arabicPeriod"/>
              <a:defRPr/>
            </a:lvl4pPr>
            <a:lvl5pPr marL="932331" indent="-183586">
              <a:lnSpc>
                <a:spcPct val="103000"/>
              </a:lnSpc>
              <a:buFont typeface="+mj-lt"/>
              <a:buAutoNum type="arabicPeriod"/>
              <a:defRPr/>
            </a:lvl5pPr>
          </a:lstStyle>
          <a:p>
            <a:pPr lvl="0"/>
            <a:r>
              <a:rPr lang="en-US" noProof="1"/>
              <a:t>Add Text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8" name="Rectangle7" hidden="1"/>
          <p:cNvSpPr>
            <a:spLocks/>
          </p:cNvSpPr>
          <p:nvPr/>
        </p:nvSpPr>
        <p:spPr>
          <a:xfrm>
            <a:off x="9223200" y="259078"/>
            <a:ext cx="1692000" cy="777721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+mn-lt"/>
              </a:rPr>
              <a:t>%attachmentremark% </a:t>
            </a:r>
          </a:p>
        </p:txBody>
      </p:sp>
      <p:pic>
        <p:nvPicPr>
          <p:cNvPr id="25" name="Grafik 3" descr="bottom_d2_169.png">
            <a:extLst>
              <a:ext uri="{FF2B5EF4-FFF2-40B4-BE49-F238E27FC236}">
                <a16:creationId xmlns:a16="http://schemas.microsoft.com/office/drawing/2014/main" id="{5924583E-7B93-41AC-AC5B-430C0AD45AC7}"/>
              </a:ext>
            </a:extLst>
          </p:cNvPr>
          <p:cNvPicPr>
            <a:picLocks noSel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41390"/>
            <a:ext cx="10970260" cy="129540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33" name="Grafik 32" descr="logo2_d2.png">
            <a:extLst>
              <a:ext uri="{FF2B5EF4-FFF2-40B4-BE49-F238E27FC236}">
                <a16:creationId xmlns:a16="http://schemas.microsoft.com/office/drawing/2014/main" id="{48E231CC-E3B9-4D96-AA06-B1CFFA847D96}"/>
              </a:ext>
            </a:extLst>
          </p:cNvPr>
          <p:cNvPicPr>
            <a:picLocks noSel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22613"/>
            <a:ext cx="135936" cy="648000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3EC746CB-10AC-40C9-8647-79D1DEB9F93D}"/>
              </a:ext>
            </a:extLst>
          </p:cNvPr>
          <p:cNvSpPr txBox="1"/>
          <p:nvPr userDrawn="1"/>
        </p:nvSpPr>
        <p:spPr>
          <a:xfrm>
            <a:off x="259200" y="259200"/>
            <a:ext cx="10450800" cy="7776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R="0" defTabSz="914400" eaLnBrk="1" fontAlgn="auto" latinLnBrk="0" hangingPunct="1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kern="1200" cap="none" spc="0" normalizeH="0" baseline="0" noProof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Agenda</a:t>
            </a:r>
          </a:p>
        </p:txBody>
      </p:sp>
      <p:sp>
        <p:nvSpPr>
          <p:cNvPr id="12" name="Rectangle7">
            <a:extLst>
              <a:ext uri="{FF2B5EF4-FFF2-40B4-BE49-F238E27FC236}">
                <a16:creationId xmlns:a16="http://schemas.microsoft.com/office/drawing/2014/main" id="{F0D59F04-5C89-4857-A44C-3D9D9D3D938E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+mn-lt"/>
              </a:rPr>
              <a:t> </a:t>
            </a:r>
          </a:p>
        </p:txBody>
      </p:sp>
      <p:pic>
        <p:nvPicPr>
          <p:cNvPr id="13" name="Grafik 4" descr="logo1_d2.png">
            <a:extLst>
              <a:ext uri="{FF2B5EF4-FFF2-40B4-BE49-F238E27FC236}">
                <a16:creationId xmlns:a16="http://schemas.microsoft.com/office/drawing/2014/main" id="{39A24C14-69FA-48C5-9BFC-E264F89C2E76}"/>
              </a:ext>
            </a:extLst>
          </p:cNvPr>
          <p:cNvPicPr>
            <a:picLocks noSel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9600" y="5464811"/>
            <a:ext cx="1094400" cy="575309"/>
          </a:xfrm>
          <a:prstGeom prst="rect">
            <a:avLst/>
          </a:prstGeom>
          <a:ln w="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9403102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162" userDrawn="1">
          <p15:clr>
            <a:srgbClr val="FBAE40"/>
          </p15:clr>
        </p15:guide>
        <p15:guide id="2" pos="6747" userDrawn="1">
          <p15:clr>
            <a:srgbClr val="FBAE40"/>
          </p15:clr>
        </p15:guide>
        <p15:guide id="3" orient="horz" pos="162" userDrawn="1">
          <p15:clr>
            <a:srgbClr val="FBAE40"/>
          </p15:clr>
        </p15:guide>
        <p15:guide id="4" orient="horz" pos="408" userDrawn="1">
          <p15:clr>
            <a:srgbClr val="FBAE40"/>
          </p15:clr>
        </p15:guide>
        <p15:guide id="5" orient="horz" pos="654" userDrawn="1">
          <p15:clr>
            <a:srgbClr val="FBAE40"/>
          </p15:clr>
        </p15:guide>
        <p15:guide id="6" orient="horz" pos="816" userDrawn="1">
          <p15:clr>
            <a:srgbClr val="FBAE40"/>
          </p15:clr>
        </p15:guide>
        <p15:guide id="7" orient="horz" pos="3443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Only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59200" y="648000"/>
            <a:ext cx="10450800" cy="388800"/>
          </a:xfrm>
        </p:spPr>
        <p:txBody>
          <a:bodyPr/>
          <a:lstStyle>
            <a:lvl1pPr>
              <a:defRPr kern="1200" baseline="0"/>
            </a:lvl1pPr>
          </a:lstStyle>
          <a:p>
            <a:r>
              <a:rPr lang="en-US" noProof="1"/>
              <a:t>Add Slide Title</a:t>
            </a:r>
          </a:p>
        </p:txBody>
      </p:sp>
      <p:sp>
        <p:nvSpPr>
          <p:cNvPr id="4" name="Chapter_titleonly"/>
          <p:cNvSpPr>
            <a:spLocks noGrp="1"/>
          </p:cNvSpPr>
          <p:nvPr>
            <p:ph type="body" sz="quarter" idx="15" hasCustomPrompt="1"/>
          </p:nvPr>
        </p:nvSpPr>
        <p:spPr>
          <a:xfrm>
            <a:off x="259200" y="259200"/>
            <a:ext cx="10450800" cy="388800"/>
          </a:xfrm>
        </p:spPr>
        <p:txBody>
          <a:bodyPr/>
          <a:lstStyle>
            <a:lvl1pPr marL="0" indent="0">
              <a:lnSpc>
                <a:spcPct val="89000"/>
              </a:lnSpc>
              <a:spcBef>
                <a:spcPts val="0"/>
              </a:spcBef>
              <a:buNone/>
              <a:defRPr sz="2800" kern="0" baseline="0">
                <a:solidFill>
                  <a:schemeClr val="tx1"/>
                </a:solidFill>
              </a:defRPr>
            </a:lvl1pPr>
            <a:lvl2pPr marL="233983" indent="0">
              <a:buNone/>
              <a:defRPr sz="2800"/>
            </a:lvl2pPr>
            <a:lvl3pPr marL="525562" indent="0">
              <a:buNone/>
              <a:defRPr sz="2800"/>
            </a:lvl3pPr>
            <a:lvl4pPr marL="748745" indent="0">
              <a:buNone/>
              <a:defRPr sz="2800"/>
            </a:lvl4pPr>
            <a:lvl5pPr marL="748745" indent="0">
              <a:buNone/>
              <a:defRPr sz="2800"/>
            </a:lvl5pPr>
          </a:lstStyle>
          <a:p>
            <a:pPr lvl="0"/>
            <a:r>
              <a:rPr lang="en-US" noProof="1"/>
              <a:t>Add Chapter Title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66700" y="5628640"/>
            <a:ext cx="288290" cy="410210"/>
          </a:xfrm>
        </p:spPr>
        <p:txBody>
          <a:bodyPr/>
          <a:lstStyle>
            <a:lvl1pPr>
              <a:defRPr kern="0" baseline="0">
                <a:solidFill>
                  <a:srgbClr val="999FA6"/>
                </a:solidFill>
              </a:defRPr>
            </a:lvl1pPr>
          </a:lstStyle>
          <a:p>
            <a:fld id="{4898AEC0-503E-4FA4-859C-D0F72D6E3F79}" type="slidenum">
              <a:rPr lang="en-US" noProof="1" dirty="0" smtClean="0"/>
              <a:pPr/>
              <a:t>‹#›</a:t>
            </a:fld>
            <a:endParaRPr lang="en-US" noProof="1"/>
          </a:p>
        </p:txBody>
      </p:sp>
      <p:pic>
        <p:nvPicPr>
          <p:cNvPr id="28" name="Grafik 3" descr="bottom_d2_169.png">
            <a:extLst>
              <a:ext uri="{FF2B5EF4-FFF2-40B4-BE49-F238E27FC236}">
                <a16:creationId xmlns:a16="http://schemas.microsoft.com/office/drawing/2014/main" id="{EE92306B-89C4-4A4D-81C1-DE629B5A33A0}"/>
              </a:ext>
            </a:extLst>
          </p:cNvPr>
          <p:cNvPicPr>
            <a:picLocks noSel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41389"/>
            <a:ext cx="10970260" cy="129540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35" name="Grafik 34" descr="logo2_d2.png">
            <a:extLst>
              <a:ext uri="{FF2B5EF4-FFF2-40B4-BE49-F238E27FC236}">
                <a16:creationId xmlns:a16="http://schemas.microsoft.com/office/drawing/2014/main" id="{4A0BB653-08E0-42FB-832C-B4ECC24A4E72}"/>
              </a:ext>
            </a:extLst>
          </p:cNvPr>
          <p:cNvPicPr>
            <a:picLocks noSel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22613"/>
            <a:ext cx="135936" cy="648000"/>
          </a:xfrm>
          <a:prstGeom prst="rect">
            <a:avLst/>
          </a:prstGeom>
        </p:spPr>
      </p:pic>
      <p:sp>
        <p:nvSpPr>
          <p:cNvPr id="10" name="Rectangle7">
            <a:extLst>
              <a:ext uri="{FF2B5EF4-FFF2-40B4-BE49-F238E27FC236}">
                <a16:creationId xmlns:a16="http://schemas.microsoft.com/office/drawing/2014/main" id="{8883D326-CEAD-4903-8269-B2D194C3C224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+mn-lt"/>
              </a:rPr>
              <a:t> </a:t>
            </a:r>
          </a:p>
        </p:txBody>
      </p:sp>
      <p:pic>
        <p:nvPicPr>
          <p:cNvPr id="11" name="Grafik 4" descr="logo1_d2.png">
            <a:extLst>
              <a:ext uri="{FF2B5EF4-FFF2-40B4-BE49-F238E27FC236}">
                <a16:creationId xmlns:a16="http://schemas.microsoft.com/office/drawing/2014/main" id="{EA45B0BA-5E3B-4D0F-8BE3-B1AAA7A49623}"/>
              </a:ext>
            </a:extLst>
          </p:cNvPr>
          <p:cNvPicPr>
            <a:picLocks noSel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9600" y="5464811"/>
            <a:ext cx="1094400" cy="575309"/>
          </a:xfrm>
          <a:prstGeom prst="rect">
            <a:avLst/>
          </a:prstGeom>
          <a:ln w="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8222744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162" userDrawn="1">
          <p15:clr>
            <a:srgbClr val="FBAE40"/>
          </p15:clr>
        </p15:guide>
        <p15:guide id="2" pos="6747" userDrawn="1">
          <p15:clr>
            <a:srgbClr val="FBAE40"/>
          </p15:clr>
        </p15:guide>
        <p15:guide id="3" orient="horz" pos="162" userDrawn="1">
          <p15:clr>
            <a:srgbClr val="FBAE40"/>
          </p15:clr>
        </p15:guide>
        <p15:guide id="4" orient="horz" pos="408" userDrawn="1">
          <p15:clr>
            <a:srgbClr val="FBAE40"/>
          </p15:clr>
        </p15:guide>
        <p15:guide id="5" orient="horz" pos="654" userDrawn="1">
          <p15:clr>
            <a:srgbClr val="FBAE40"/>
          </p15:clr>
        </p15:guide>
        <p15:guide id="6" orient="horz" pos="816" userDrawn="1">
          <p15:clr>
            <a:srgbClr val="FBAE40"/>
          </p15:clr>
        </p15:guide>
        <p15:guide id="7" orient="horz" pos="3443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DE43D273-A15E-4B64-AFD2-1388D749B6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200" y="648000"/>
            <a:ext cx="10450800" cy="388800"/>
          </a:xfrm>
        </p:spPr>
        <p:txBody>
          <a:bodyPr/>
          <a:lstStyle>
            <a:lvl1pPr>
              <a:defRPr kern="1200" baseline="0"/>
            </a:lvl1pPr>
          </a:lstStyle>
          <a:p>
            <a:r>
              <a:rPr lang="en-US" noProof="1"/>
              <a:t>Add Slide Title</a:t>
            </a:r>
          </a:p>
        </p:txBody>
      </p:sp>
      <p:sp>
        <p:nvSpPr>
          <p:cNvPr id="15" name="Chapter_titleonly">
            <a:extLst>
              <a:ext uri="{FF2B5EF4-FFF2-40B4-BE49-F238E27FC236}">
                <a16:creationId xmlns:a16="http://schemas.microsoft.com/office/drawing/2014/main" id="{5B281E01-A653-4813-BC65-8900B31D115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59200" y="259200"/>
            <a:ext cx="10450800" cy="388800"/>
          </a:xfrm>
        </p:spPr>
        <p:txBody>
          <a:bodyPr/>
          <a:lstStyle>
            <a:lvl1pPr marL="0" indent="0">
              <a:lnSpc>
                <a:spcPct val="89000"/>
              </a:lnSpc>
              <a:spcBef>
                <a:spcPts val="0"/>
              </a:spcBef>
              <a:buNone/>
              <a:defRPr sz="2800" kern="0" baseline="0">
                <a:solidFill>
                  <a:schemeClr val="tx1"/>
                </a:solidFill>
              </a:defRPr>
            </a:lvl1pPr>
            <a:lvl2pPr marL="233983" indent="0">
              <a:buNone/>
              <a:defRPr sz="2800"/>
            </a:lvl2pPr>
            <a:lvl3pPr marL="525562" indent="0">
              <a:buNone/>
              <a:defRPr sz="2800"/>
            </a:lvl3pPr>
            <a:lvl4pPr marL="748745" indent="0">
              <a:buNone/>
              <a:defRPr sz="2800"/>
            </a:lvl4pPr>
            <a:lvl5pPr marL="748745" indent="0">
              <a:buNone/>
              <a:defRPr sz="2800"/>
            </a:lvl5pPr>
          </a:lstStyle>
          <a:p>
            <a:pPr lvl="0"/>
            <a:r>
              <a:rPr lang="en-US" noProof="1"/>
              <a:t>Add Chapter Title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66700" y="5628640"/>
            <a:ext cx="288290" cy="410210"/>
          </a:xfrm>
        </p:spPr>
        <p:txBody>
          <a:bodyPr/>
          <a:lstStyle>
            <a:lvl1pPr>
              <a:defRPr kern="0" baseline="0">
                <a:solidFill>
                  <a:srgbClr val="999FA6"/>
                </a:solidFill>
              </a:defRPr>
            </a:lvl1pPr>
          </a:lstStyle>
          <a:p>
            <a:fld id="{4898AEC0-503E-4FA4-859C-D0F72D6E3F79}" type="slidenum">
              <a:rPr lang="en-US" noProof="1" dirty="0" smtClean="0"/>
              <a:pPr/>
              <a:t>‹#›</a:t>
            </a:fld>
            <a:endParaRPr lang="en-US" noProof="1"/>
          </a:p>
        </p:txBody>
      </p:sp>
      <p:pic>
        <p:nvPicPr>
          <p:cNvPr id="28" name="Grafik 3" descr="bottom_d2_169.png">
            <a:extLst>
              <a:ext uri="{FF2B5EF4-FFF2-40B4-BE49-F238E27FC236}">
                <a16:creationId xmlns:a16="http://schemas.microsoft.com/office/drawing/2014/main" id="{EE92306B-89C4-4A4D-81C1-DE629B5A33A0}"/>
              </a:ext>
            </a:extLst>
          </p:cNvPr>
          <p:cNvPicPr>
            <a:picLocks noSel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41389"/>
            <a:ext cx="10970260" cy="129540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35" name="Grafik 34" descr="logo2_d2.png">
            <a:extLst>
              <a:ext uri="{FF2B5EF4-FFF2-40B4-BE49-F238E27FC236}">
                <a16:creationId xmlns:a16="http://schemas.microsoft.com/office/drawing/2014/main" id="{4A0BB653-08E0-42FB-832C-B4ECC24A4E72}"/>
              </a:ext>
            </a:extLst>
          </p:cNvPr>
          <p:cNvPicPr>
            <a:picLocks noSel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22613"/>
            <a:ext cx="135936" cy="648000"/>
          </a:xfrm>
          <a:prstGeom prst="rect">
            <a:avLst/>
          </a:prstGeom>
        </p:spPr>
      </p:pic>
      <p:sp>
        <p:nvSpPr>
          <p:cNvPr id="10" name="Rectangle7">
            <a:extLst>
              <a:ext uri="{FF2B5EF4-FFF2-40B4-BE49-F238E27FC236}">
                <a16:creationId xmlns:a16="http://schemas.microsoft.com/office/drawing/2014/main" id="{8883D326-CEAD-4903-8269-B2D194C3C224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+mn-lt"/>
              </a:rPr>
              <a:t> </a:t>
            </a:r>
          </a:p>
        </p:txBody>
      </p:sp>
      <p:pic>
        <p:nvPicPr>
          <p:cNvPr id="11" name="Grafik 4" descr="logo1_d2.png">
            <a:extLst>
              <a:ext uri="{FF2B5EF4-FFF2-40B4-BE49-F238E27FC236}">
                <a16:creationId xmlns:a16="http://schemas.microsoft.com/office/drawing/2014/main" id="{EA45B0BA-5E3B-4D0F-8BE3-B1AAA7A49623}"/>
              </a:ext>
            </a:extLst>
          </p:cNvPr>
          <p:cNvPicPr>
            <a:picLocks noSel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9600" y="5464811"/>
            <a:ext cx="1094400" cy="575309"/>
          </a:xfrm>
          <a:prstGeom prst="rect">
            <a:avLst/>
          </a:prstGeom>
          <a:ln w="0">
            <a:noFill/>
          </a:ln>
          <a:effectLst/>
        </p:spPr>
      </p:pic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4D46C5CB-CB38-4AD2-99D2-34C738DF30C0}"/>
              </a:ext>
            </a:extLst>
          </p:cNvPr>
          <p:cNvSpPr>
            <a:spLocks noGrp="1"/>
          </p:cNvSpPr>
          <p:nvPr>
            <p:ph sz="quarter" idx="1" hasCustomPrompt="1"/>
          </p:nvPr>
        </p:nvSpPr>
        <p:spPr>
          <a:xfrm>
            <a:off x="258762" y="1296000"/>
            <a:ext cx="10450800" cy="41688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8977382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162" userDrawn="1">
          <p15:clr>
            <a:srgbClr val="FBAE40"/>
          </p15:clr>
        </p15:guide>
        <p15:guide id="2" pos="6747" userDrawn="1">
          <p15:clr>
            <a:srgbClr val="FBAE40"/>
          </p15:clr>
        </p15:guide>
        <p15:guide id="3" orient="horz" pos="162" userDrawn="1">
          <p15:clr>
            <a:srgbClr val="FBAE40"/>
          </p15:clr>
        </p15:guide>
        <p15:guide id="4" orient="horz" pos="408" userDrawn="1">
          <p15:clr>
            <a:srgbClr val="FBAE40"/>
          </p15:clr>
        </p15:guide>
        <p15:guide id="5" orient="horz" pos="654" userDrawn="1">
          <p15:clr>
            <a:srgbClr val="FBAE40"/>
          </p15:clr>
        </p15:guide>
        <p15:guide id="6" orient="horz" pos="816" userDrawn="1">
          <p15:clr>
            <a:srgbClr val="FBAE40"/>
          </p15:clr>
        </p15:guide>
        <p15:guide id="7" orient="horz" pos="3443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00" y="648000"/>
            <a:ext cx="10450800" cy="3888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1"/>
              <a:t>Mastertitelformat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9200" y="1296000"/>
            <a:ext cx="10450800" cy="41688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1"/>
              <a:t>Click to edit Master text styles</a:t>
            </a:r>
          </a:p>
          <a:p>
            <a:pPr lvl="1"/>
            <a:r>
              <a:rPr lang="en-US" noProof="1"/>
              <a:t>Second level</a:t>
            </a:r>
          </a:p>
          <a:p>
            <a:pPr lvl="2"/>
            <a:r>
              <a:rPr lang="en-US" noProof="1"/>
              <a:t>Third level</a:t>
            </a:r>
          </a:p>
          <a:p>
            <a:pPr lvl="3"/>
            <a:r>
              <a:rPr lang="en-US" noProof="1"/>
              <a:t>Fourth level</a:t>
            </a:r>
          </a:p>
          <a:p>
            <a:pPr lvl="4"/>
            <a:r>
              <a:rPr lang="en-US" noProof="1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266700" y="5628640"/>
            <a:ext cx="288290" cy="41021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1200">
                <a:solidFill>
                  <a:srgbClr val="999FA6"/>
                </a:solidFill>
                <a:latin typeface="+mn-lt"/>
              </a:defRPr>
            </a:lvl1pPr>
          </a:lstStyle>
          <a:p>
            <a:fld id="{4898AEC0-503E-4FA4-859C-D0F72D6E3F79}" type="slidenum">
              <a:rPr lang="en-US" noProof="1" dirty="0" smtClean="0"/>
              <a:pPr/>
              <a:t>‹#›</a:t>
            </a:fld>
            <a:endParaRPr lang="en-US" noProof="1"/>
          </a:p>
        </p:txBody>
      </p:sp>
      <p:sp>
        <p:nvSpPr>
          <p:cNvPr id="5" name="Bosch_footer_1">
            <a:extLst>
              <a:ext uri="{FF2B5EF4-FFF2-40B4-BE49-F238E27FC236}">
                <a16:creationId xmlns:a16="http://schemas.microsoft.com/office/drawing/2014/main" id="{C4A0DCBC-1EFB-43C4-AF00-AB85781F48E7}"/>
              </a:ext>
            </a:extLst>
          </p:cNvPr>
          <p:cNvSpPr txBox="1"/>
          <p:nvPr userDrawn="1"/>
        </p:nvSpPr>
        <p:spPr>
          <a:xfrm>
            <a:off x="593090" y="5643880"/>
            <a:ext cx="9152890" cy="1079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r>
              <a:rPr lang="en-US" sz="600" b="1" kern="0" baseline="0" noProof="1">
                <a:solidFill>
                  <a:srgbClr val="D70012"/>
                </a:solidFill>
                <a:latin typeface="+mn-lt"/>
              </a:rPr>
              <a:t>Internal</a:t>
            </a:r>
            <a:r>
              <a:rPr lang="en-US" sz="600" kern="0" baseline="0" noProof="1">
                <a:solidFill>
                  <a:schemeClr val="tx1"/>
                </a:solidFill>
                <a:latin typeface="+mn-lt"/>
              </a:rPr>
              <a:t> | RBIN/PJ-DT | 2022-08-01</a:t>
            </a:r>
          </a:p>
          <a:p>
            <a:pPr marR="0" defTabSz="91440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</a:pPr>
            <a:endParaRPr kumimoji="0" lang="en-US" sz="600" b="0" i="0" u="none" strike="noStrike" kern="0" cap="none" spc="0" normalizeH="0" baseline="0" noProof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8" name="Bosch_footer_2">
            <a:extLst>
              <a:ext uri="{FF2B5EF4-FFF2-40B4-BE49-F238E27FC236}">
                <a16:creationId xmlns:a16="http://schemas.microsoft.com/office/drawing/2014/main" id="{C3D77AD5-379C-4A86-AFCF-32945A0FEE26}"/>
              </a:ext>
            </a:extLst>
          </p:cNvPr>
          <p:cNvSpPr txBox="1"/>
          <p:nvPr userDrawn="1"/>
        </p:nvSpPr>
        <p:spPr>
          <a:xfrm>
            <a:off x="593090" y="5748656"/>
            <a:ext cx="9152890" cy="2159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20000"/>
              </a:lnSpc>
              <a:spcAft>
                <a:spcPts val="100"/>
              </a:spcAft>
            </a:pPr>
            <a:r>
              <a:rPr lang="en-US" sz="600" kern="0" baseline="0" noProof="1">
                <a:solidFill>
                  <a:srgbClr val="B2B3B5"/>
                </a:solidFill>
                <a:latin typeface="+mn-lt"/>
              </a:rPr>
              <a:t>© Bosch Limited 2022. All rights reserved, also regarding any disposal, exploitation, reproduction, editing, distribution, as well as in the event of applications for industrial property rights.</a:t>
            </a:r>
          </a:p>
        </p:txBody>
      </p:sp>
      <p:sp>
        <p:nvSpPr>
          <p:cNvPr id="9" name="Bosch_footer_2" hidden="1">
            <a:extLst>
              <a:ext uri="{FF2B5EF4-FFF2-40B4-BE49-F238E27FC236}">
                <a16:creationId xmlns:a16="http://schemas.microsoft.com/office/drawing/2014/main" id="{E897C98A-4665-443F-B1CF-E9B71E9916EC}"/>
              </a:ext>
            </a:extLst>
          </p:cNvPr>
          <p:cNvSpPr txBox="1"/>
          <p:nvPr userDrawn="1"/>
        </p:nvSpPr>
        <p:spPr>
          <a:xfrm>
            <a:off x="593090" y="5748656"/>
            <a:ext cx="9152890" cy="2159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20000"/>
              </a:lnSpc>
              <a:spcAft>
                <a:spcPts val="100"/>
              </a:spcAft>
            </a:pPr>
            <a:r>
              <a:rPr lang="en-US" sz="600" kern="0" baseline="0" noProof="1">
                <a:solidFill>
                  <a:schemeClr val="tx1"/>
                </a:solidFill>
              </a:rPr>
              <a:t>%repositoryremark%</a:t>
            </a:r>
            <a:r>
              <a:rPr lang="en-US" sz="600" kern="0" baseline="0" noProof="1">
                <a:solidFill>
                  <a:srgbClr val="B2B3B5"/>
                </a:solidFill>
              </a:rPr>
              <a:t>%copyright%</a:t>
            </a:r>
          </a:p>
        </p:txBody>
      </p:sp>
      <p:sp>
        <p:nvSpPr>
          <p:cNvPr id="10" name="Bosch_footer_1" hidden="1">
            <a:extLst>
              <a:ext uri="{FF2B5EF4-FFF2-40B4-BE49-F238E27FC236}">
                <a16:creationId xmlns:a16="http://schemas.microsoft.com/office/drawing/2014/main" id="{BB7EB8EC-2C22-471E-A5D4-B578263D307B}"/>
              </a:ext>
            </a:extLst>
          </p:cNvPr>
          <p:cNvSpPr txBox="1"/>
          <p:nvPr userDrawn="1"/>
        </p:nvSpPr>
        <p:spPr>
          <a:xfrm>
            <a:off x="594000" y="5644800"/>
            <a:ext cx="9154800" cy="1080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r>
              <a:rPr lang="en-US" sz="600" b="1" kern="0" baseline="0" noProof="1">
                <a:solidFill>
                  <a:srgbClr val="D70012"/>
                </a:solidFill>
              </a:rPr>
              <a:t>%confidentiality%</a:t>
            </a:r>
            <a:r>
              <a:rPr lang="en-US" sz="600" kern="0" baseline="0" noProof="1">
                <a:solidFill>
                  <a:schemeClr val="tx1"/>
                </a:solidFill>
              </a:rPr>
              <a:t>%businessunit%%departmentshort%%dateformat%</a:t>
            </a:r>
          </a:p>
        </p:txBody>
      </p:sp>
    </p:spTree>
    <p:extLst>
      <p:ext uri="{BB962C8B-B14F-4D97-AF65-F5344CB8AC3E}">
        <p14:creationId xmlns:p14="http://schemas.microsoft.com/office/powerpoint/2010/main" val="8515531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41" r:id="rId2"/>
    <p:sldLayoutId id="2147483742" r:id="rId3"/>
    <p:sldLayoutId id="2147483713" r:id="rId4"/>
    <p:sldLayoutId id="2147483743" r:id="rId5"/>
    <p:sldLayoutId id="2147483721" r:id="rId6"/>
    <p:sldLayoutId id="2147483747" r:id="rId7"/>
    <p:sldLayoutId id="2147483723" r:id="rId8"/>
    <p:sldLayoutId id="2147483746" r:id="rId9"/>
    <p:sldLayoutId id="2147483744" r:id="rId10"/>
    <p:sldLayoutId id="2147483724" r:id="rId11"/>
    <p:sldLayoutId id="2147483726" r:id="rId12"/>
    <p:sldLayoutId id="2147483727" r:id="rId13"/>
    <p:sldLayoutId id="2147483728" r:id="rId14"/>
    <p:sldLayoutId id="2147483729" r:id="rId15"/>
    <p:sldLayoutId id="2147483745" r:id="rId16"/>
    <p:sldLayoutId id="2147483734" r:id="rId17"/>
    <p:sldLayoutId id="2147483731" r:id="rId18"/>
    <p:sldLayoutId id="2147483712" r:id="rId19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 ftr="0" dt="0"/>
  <p:txStyles>
    <p:titleStyle>
      <a:lvl1pPr algn="l" defTabSz="914333" rtl="0" eaLnBrk="1" latinLnBrk="0" hangingPunct="1">
        <a:lnSpc>
          <a:spcPct val="89000"/>
        </a:lnSpc>
        <a:spcBef>
          <a:spcPct val="0"/>
        </a:spcBef>
        <a:buNone/>
        <a:defRPr sz="28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51982" indent="-251982" algn="l" defTabSz="914333" rtl="0" eaLnBrk="1" latinLnBrk="0" hangingPunct="1">
        <a:lnSpc>
          <a:spcPct val="107000"/>
        </a:lnSpc>
        <a:spcBef>
          <a:spcPts val="500"/>
        </a:spcBef>
        <a:buFont typeface="Wingdings 3" panose="05040102010807070707" pitchFamily="18" charset="2"/>
        <a:buChar char="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07563" indent="-273580" algn="l" defTabSz="914333" rtl="0" eaLnBrk="1" latinLnBrk="0" hangingPunct="1">
        <a:lnSpc>
          <a:spcPct val="103000"/>
        </a:lnSpc>
        <a:spcBef>
          <a:spcPts val="500"/>
        </a:spcBef>
        <a:buFont typeface="Wingdings 3" panose="05040102010807070707" pitchFamily="18" charset="2"/>
        <a:buChar char="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30746" indent="-205185" algn="l" defTabSz="914333" rtl="0" eaLnBrk="1" latinLnBrk="0" hangingPunct="1">
        <a:lnSpc>
          <a:spcPct val="102000"/>
        </a:lnSpc>
        <a:spcBef>
          <a:spcPts val="500"/>
        </a:spcBef>
        <a:buFont typeface="Bosch Office Sans" pitchFamily="2" charset="0"/>
        <a:buChar char="‒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932331" indent="-183586" algn="l" defTabSz="914333" rtl="0" eaLnBrk="1" latinLnBrk="0" hangingPunct="1">
        <a:lnSpc>
          <a:spcPct val="103000"/>
        </a:lnSpc>
        <a:spcBef>
          <a:spcPts val="500"/>
        </a:spcBef>
        <a:buFont typeface="Bosch Office Sans" pitchFamily="2" charset="0"/>
        <a:buChar char="‒"/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932331" indent="-183586" algn="l" defTabSz="914333" rtl="0" eaLnBrk="1" latinLnBrk="0" hangingPunct="1">
        <a:lnSpc>
          <a:spcPct val="103000"/>
        </a:lnSpc>
        <a:spcBef>
          <a:spcPts val="500"/>
        </a:spcBef>
        <a:buFont typeface="Bosch Office Sans" pitchFamily="2" charset="0"/>
        <a:buChar char="‒"/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932331" indent="-183586" algn="l" defTabSz="914333" rtl="0" eaLnBrk="1" latinLnBrk="0" hangingPunct="1">
        <a:lnSpc>
          <a:spcPct val="103000"/>
        </a:lnSpc>
        <a:spcBef>
          <a:spcPts val="500"/>
        </a:spcBef>
        <a:buFont typeface="Bosch Office Sans" pitchFamily="2" charset="0"/>
        <a:buChar char="‒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932331" indent="-183586" algn="l" defTabSz="914333" rtl="0" eaLnBrk="1" latinLnBrk="0" hangingPunct="1">
        <a:lnSpc>
          <a:spcPct val="103000"/>
        </a:lnSpc>
        <a:spcBef>
          <a:spcPts val="500"/>
        </a:spcBef>
        <a:buFont typeface="Bosch Office Sans" pitchFamily="2" charset="0"/>
        <a:buChar char="‒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932331" indent="-183586" algn="l" defTabSz="914333" rtl="0" eaLnBrk="1" latinLnBrk="0" hangingPunct="1">
        <a:lnSpc>
          <a:spcPct val="103000"/>
        </a:lnSpc>
        <a:spcBef>
          <a:spcPts val="500"/>
        </a:spcBef>
        <a:buFont typeface="Bosch Office Sans" pitchFamily="2" charset="0"/>
        <a:buChar char="‒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932331" indent="-183586" algn="l" defTabSz="914333" rtl="0" eaLnBrk="1" latinLnBrk="0" hangingPunct="1">
        <a:lnSpc>
          <a:spcPct val="103000"/>
        </a:lnSpc>
        <a:spcBef>
          <a:spcPts val="500"/>
        </a:spcBef>
        <a:buFont typeface="Bosch Office Sans" pitchFamily="2" charset="0"/>
        <a:buChar char="‒"/>
        <a:defRPr sz="13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6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33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99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65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32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98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65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32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video" Target="../media/media1.mp4"/><Relationship Id="rId2" Type="http://schemas.microsoft.com/office/2007/relationships/media" Target="../media/media1.mp4"/><Relationship Id="rId1" Type="http://schemas.openxmlformats.org/officeDocument/2006/relationships/tags" Target="../tags/tag2.xml"/><Relationship Id="rId5" Type="http://schemas.openxmlformats.org/officeDocument/2006/relationships/image" Target="../media/image17.png"/><Relationship Id="rId4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AD82EB9-F888-4EF5-9BD3-4FB532D116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9200" y="224695"/>
            <a:ext cx="9874800" cy="3346642"/>
          </a:xfrm>
        </p:spPr>
        <p:txBody>
          <a:bodyPr>
            <a:normAutofit/>
          </a:bodyPr>
          <a:lstStyle/>
          <a:p>
            <a:r>
              <a:rPr lang="en-US" sz="5400" dirty="0"/>
              <a:t>Predictive analysis prototype for Shipment delays   </a:t>
            </a:r>
            <a:br>
              <a:rPr lang="en-US" sz="5400" dirty="0"/>
            </a:br>
            <a:endParaRPr lang="de-DE" sz="5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A4FC121-A0F4-4CD4-8E1F-BA6927B40BE9}"/>
              </a:ext>
            </a:extLst>
          </p:cNvPr>
          <p:cNvSpPr txBox="1"/>
          <p:nvPr/>
        </p:nvSpPr>
        <p:spPr>
          <a:xfrm>
            <a:off x="5196600" y="4369604"/>
            <a:ext cx="55640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800" dirty="0">
                <a:solidFill>
                  <a:schemeClr val="bg1"/>
                </a:solidFill>
                <a:latin typeface="+mj-lt"/>
              </a:rPr>
              <a:t>Internship Project by</a:t>
            </a:r>
            <a:br>
              <a:rPr lang="en-US" sz="1800" dirty="0">
                <a:solidFill>
                  <a:schemeClr val="bg1"/>
                </a:solidFill>
                <a:latin typeface="+mj-lt"/>
              </a:rPr>
            </a:br>
            <a:r>
              <a:rPr lang="en-US" dirty="0">
                <a:solidFill>
                  <a:schemeClr val="bg1"/>
                </a:solidFill>
                <a:latin typeface="+mj-lt"/>
              </a:rPr>
              <a:t>M</a:t>
            </a:r>
            <a:r>
              <a:rPr lang="en-US" sz="1800" dirty="0">
                <a:solidFill>
                  <a:schemeClr val="bg1"/>
                </a:solidFill>
                <a:latin typeface="+mj-lt"/>
              </a:rPr>
              <a:t>inal Raghu PES 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U</a:t>
            </a:r>
            <a:r>
              <a:rPr lang="en-US" sz="1800" dirty="0">
                <a:solidFill>
                  <a:schemeClr val="bg1"/>
                </a:solidFill>
                <a:latin typeface="+mj-lt"/>
              </a:rPr>
              <a:t>niversity</a:t>
            </a:r>
            <a:endParaRPr lang="en-US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197877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9EEE5-9CB4-4F92-BD77-B334B4C06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2A6E01-18FA-4994-8E8E-8800AE65A1E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PROJECT RESULT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B91BDE-39E2-47FA-9F5D-1DA33C1AA6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10</a:t>
            </a:fld>
            <a:endParaRPr lang="en-US" noProof="1"/>
          </a:p>
        </p:txBody>
      </p:sp>
      <p:pic>
        <p:nvPicPr>
          <p:cNvPr id="7" name="Screen Recording 6">
            <a:hlinkClick r:id="" action="ppaction://media"/>
            <a:extLst>
              <a:ext uri="{FF2B5EF4-FFF2-40B4-BE49-F238E27FC236}">
                <a16:creationId xmlns:a16="http://schemas.microsoft.com/office/drawing/2014/main" id="{30CE8B51-BDA5-E8EF-F9B0-C14BBA76D097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87513" y="1036799"/>
            <a:ext cx="7731104" cy="425801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965346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64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 mute="1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BE258F-1D84-4FA4-9B4E-288C781A8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Scope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89DD8E-1C10-42A7-9AD7-D8F286AEC73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/>
              <a:t>PROJECT RESULT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B38CEE-9846-4D1D-BD63-4A2137B25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11</a:t>
            </a:fld>
            <a:endParaRPr lang="en-US" noProof="1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3F58D39-63F6-4913-B234-F9A1358E62CF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The prototype can be further enhanced according to the requirements of DCT. </a:t>
            </a:r>
          </a:p>
          <a:p>
            <a:r>
              <a:rPr lang="en-US" dirty="0"/>
              <a:t>Few of the ideas include:</a:t>
            </a:r>
          </a:p>
          <a:p>
            <a:pPr lvl="1"/>
            <a:r>
              <a:rPr lang="en-US" dirty="0"/>
              <a:t>Predicting number of days of delay</a:t>
            </a:r>
          </a:p>
          <a:p>
            <a:pPr lvl="1"/>
            <a:r>
              <a:rPr lang="en-US" dirty="0"/>
              <a:t>Predicting during which month the shipment is most delayed</a:t>
            </a:r>
          </a:p>
          <a:p>
            <a:pPr lvl="1"/>
            <a:r>
              <a:rPr lang="en-US" dirty="0"/>
              <a:t>Predicting the best route using maps API (Application Programming Interface)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86944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4ABC0C-9346-42C7-9847-8DC8D52042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BA091F-9479-4978-942D-9CA46A736A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EVENTS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2D0345-7D5B-42B4-B996-59A9FF0E5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12</a:t>
            </a:fld>
            <a:endParaRPr lang="en-US" noProof="1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552EA19-B97B-4B12-931F-535CD0E4A8FF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Design Thinking workshop at Bosch Learning Campus. </a:t>
            </a:r>
          </a:p>
          <a:p>
            <a:r>
              <a:rPr lang="en-US" dirty="0"/>
              <a:t>Team half-yearly workshop at Bosch Guest House, Mid Ford Garden.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CF8AE5F-3919-4512-97C6-6E1423F701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7447" y="1981445"/>
            <a:ext cx="6653430" cy="3742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5466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19FE3-2A51-464C-BA73-DC310BAD22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Skills Learnt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3B592C-8F65-43C5-BF43-A32E17BFF21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LEARNING OUTCOMES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EF2FA9-C978-4BCC-949B-F47D80F29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13</a:t>
            </a:fld>
            <a:endParaRPr lang="en-US" noProof="1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1422BA7-69DA-49AC-AFCB-BABE39F76D7F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sz="1800" dirty="0">
                <a:solidFill>
                  <a:srgbClr val="00000A"/>
                </a:solidFill>
                <a:effectLst/>
                <a:ea typeface="Times New Roman" panose="02020603050405020304" pitchFamily="18" charset="0"/>
                <a:cs typeface="Mangal" panose="02040503050203030202" pitchFamily="18" charset="0"/>
              </a:rPr>
              <a:t>Soft skills – Improved mindset, broadened perspective, communication</a:t>
            </a:r>
          </a:p>
          <a:p>
            <a:r>
              <a:rPr lang="en-US" sz="1800" dirty="0">
                <a:solidFill>
                  <a:srgbClr val="00000A"/>
                </a:solidFill>
                <a:effectLst/>
                <a:ea typeface="Times New Roman" panose="02020603050405020304" pitchFamily="18" charset="0"/>
                <a:cs typeface="Mangal" panose="02040503050203030202" pitchFamily="18" charset="0"/>
              </a:rPr>
              <a:t>Technical Skills – Power BI</a:t>
            </a:r>
          </a:p>
          <a:p>
            <a:pPr marL="0" indent="0">
              <a:buNone/>
            </a:pPr>
            <a:br>
              <a:rPr lang="en-IN" sz="1800" dirty="0">
                <a:solidFill>
                  <a:srgbClr val="00000A"/>
                </a:solidFill>
                <a:effectLst/>
                <a:ea typeface="Times New Roman" panose="02020603050405020304" pitchFamily="18" charset="0"/>
                <a:cs typeface="Mangal" panose="02040503050203030202" pitchFamily="18" charset="0"/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24348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14BF27-B1BC-4968-A42F-A655B7140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Concept for predictive analysis in shipment delays proved possible using Machine Learning and Power BI.</a:t>
            </a:r>
            <a:br>
              <a:rPr lang="en-US" dirty="0"/>
            </a:br>
            <a:r>
              <a:rPr lang="en-US" dirty="0"/>
              <a:t>The prototype has been designed with a simple User Interface for a good experience.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309CCBC-567C-49C5-84C0-821D72864A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14</a:t>
            </a:fld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29857212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78F00B-5C80-40A6-AF2A-42316688FAB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/>
              <a:t>ACKNOWLEDGEMENT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4F8AC5-1403-4E6C-A8DF-034CAE73A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15</a:t>
            </a:fld>
            <a:endParaRPr lang="en-US" noProof="1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D69BDAE-946A-44FF-AD65-05EC5B767C48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en-US" dirty="0"/>
              <a:t>I would like to thank Sandesh Pathappa for his constant guidance and encouragement which was extremely required for the development of this project.</a:t>
            </a:r>
          </a:p>
          <a:p>
            <a:pPr marL="0" indent="0" algn="just">
              <a:buNone/>
            </a:pPr>
            <a:r>
              <a:rPr lang="en-US" dirty="0"/>
              <a:t>I would also like to thank Santhosh Kumar and DT team for their valuable suggestions and timely support.</a:t>
            </a:r>
          </a:p>
          <a:p>
            <a:pPr marL="0" indent="0" algn="just">
              <a:buNone/>
            </a:pPr>
            <a:r>
              <a:rPr lang="en-US" dirty="0"/>
              <a:t>And thanks to the friendly environment and people which made me give my best results.</a:t>
            </a:r>
          </a:p>
          <a:p>
            <a:pPr marL="0" indent="0" algn="just">
              <a:buNone/>
            </a:pPr>
            <a:r>
              <a:rPr lang="en-US" dirty="0"/>
              <a:t>Finally, this internship could not have been completed without the encouragement and support from my family and friends.</a:t>
            </a:r>
          </a:p>
        </p:txBody>
      </p:sp>
    </p:spTree>
    <p:extLst>
      <p:ext uri="{BB962C8B-B14F-4D97-AF65-F5344CB8AC3E}">
        <p14:creationId xmlns:p14="http://schemas.microsoft.com/office/powerpoint/2010/main" val="32557432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D4C7A-998C-45CD-812C-234CAA3FB1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a bud, she proceeds to grow into a rose amidst all the thorns. Hope this prototype grows into a rose too. </a:t>
            </a:r>
            <a:br>
              <a:rPr lang="en-US" dirty="0"/>
            </a:br>
            <a:r>
              <a:rPr lang="en-US" dirty="0"/>
              <a:t>~Minal Raghu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46E0983-105F-4793-B556-8FA3157E7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16</a:t>
            </a:fld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19016713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DB356C-901E-4648-AC14-69F34F01813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4386313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7B7D17A-18BC-45AD-91F9-C86E49F0D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2</a:t>
            </a:fld>
            <a:endParaRPr lang="en-US" noProof="1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94DE23-8486-4BE3-862F-E5313E747D6A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/>
              <a:t>Abstract</a:t>
            </a:r>
          </a:p>
          <a:p>
            <a:r>
              <a:rPr lang="en-US" dirty="0"/>
              <a:t>Project details</a:t>
            </a:r>
          </a:p>
          <a:p>
            <a:r>
              <a:rPr lang="en-US" dirty="0"/>
              <a:t>Project results</a:t>
            </a:r>
          </a:p>
          <a:p>
            <a:r>
              <a:rPr lang="en-US" dirty="0"/>
              <a:t>Learning outcomes</a:t>
            </a:r>
          </a:p>
          <a:p>
            <a:r>
              <a:rPr lang="en-US" dirty="0"/>
              <a:t>Conclusion </a:t>
            </a:r>
          </a:p>
          <a:p>
            <a:r>
              <a:rPr lang="en-US" dirty="0"/>
              <a:t>Acknowledgement</a:t>
            </a:r>
          </a:p>
          <a:p>
            <a:r>
              <a:rPr lang="en-US" dirty="0"/>
              <a:t>Quote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C5C1E2-4E67-4D12-AC80-6AC5337999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1804" y="2916417"/>
            <a:ext cx="1958196" cy="1958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2991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DC261D-2C6B-4B68-9BF2-1DD987CC0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Predictive analysis using Machine Learning and Power BI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133BB5-4570-4BAA-BB97-296501B9208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/>
              <a:t>ABSTRACT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65981B-8EA2-45FE-AB88-33A4EBB93B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3</a:t>
            </a:fld>
            <a:endParaRPr lang="en-US" noProof="1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6295810-1C2B-4FFF-8DF2-08F22EA0E43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algn="just"/>
            <a:r>
              <a:rPr lang="en-US" dirty="0"/>
              <a:t>Task – To develop a prototype that can make predictions on shipment delays by an LSP (Logistic Service Provider) for a particular Origin and Destination Cities.</a:t>
            </a:r>
          </a:p>
          <a:p>
            <a:pPr algn="just"/>
            <a:r>
              <a:rPr lang="en-US" dirty="0"/>
              <a:t>Tools Used – Microsoft Power BI, Python</a:t>
            </a:r>
          </a:p>
          <a:p>
            <a:pPr marL="0" indent="0" algn="just">
              <a:buNone/>
            </a:pPr>
            <a:r>
              <a:rPr lang="en-US" dirty="0"/>
              <a:t> </a:t>
            </a:r>
          </a:p>
          <a:p>
            <a:pPr marL="0" indent="0" algn="just">
              <a:buNone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BC7B189-02EA-4E6D-AA1D-082351678C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3282" y="2065413"/>
            <a:ext cx="1829189" cy="182918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4CDDB04-D45B-4A87-AC6A-610BFC5DD9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7442" y="3332403"/>
            <a:ext cx="2714474" cy="166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259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8D3E4-4D74-4B1B-B291-CC5ADB81FA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and Scope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F7687B-14CE-4474-8279-2A189046188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/>
              <a:t>PROJECT DETAILS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A4F96B-2D80-4261-8C32-E95E821AA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4</a:t>
            </a:fld>
            <a:endParaRPr lang="en-US" noProof="1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3F63AE8-2D8A-44B8-95AB-8155FC0949ED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algn="just"/>
            <a:r>
              <a:rPr lang="en-US" dirty="0"/>
              <a:t>Travis2.0  is a cloud-based transport management system.</a:t>
            </a:r>
          </a:p>
          <a:p>
            <a:pPr algn="just"/>
            <a:r>
              <a:rPr lang="en-US" dirty="0"/>
              <a:t>The visualizations for Travis is done in DCT (digital control tower) which uses Microsoft Power BI as the Front End.</a:t>
            </a:r>
          </a:p>
          <a:p>
            <a:pPr algn="just"/>
            <a:r>
              <a:rPr lang="en-US" dirty="0"/>
              <a:t>This prototype is helpful in bringing predictive analysis for Travis which is visualized in Power BI.</a:t>
            </a:r>
          </a:p>
          <a:p>
            <a:pPr algn="just"/>
            <a:r>
              <a:rPr lang="en-US" dirty="0"/>
              <a:t>The prototype can be further enhanced according to the requirements of DCT.</a:t>
            </a:r>
          </a:p>
          <a:p>
            <a:pPr algn="just"/>
            <a:endParaRPr lang="en-US" dirty="0"/>
          </a:p>
          <a:p>
            <a:pPr marL="0" indent="0" algn="just">
              <a:buNone/>
            </a:pPr>
            <a:endParaRPr lang="en-US" dirty="0"/>
          </a:p>
          <a:p>
            <a:pPr algn="just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74817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E23D2F-048D-4333-BAAA-DA89EA395C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86D80F-FCC2-4905-85CC-227F06FBF52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/>
              <a:t>PROJECT DETAILS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C25031-1415-42F5-8136-58842F0F68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5</a:t>
            </a:fld>
            <a:endParaRPr lang="en-US" noProof="1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A325F29-EEC0-4E0C-BADB-C20E35498C13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00000A"/>
                </a:solidFill>
                <a:effectLst/>
                <a:latin typeface="Liberation Serif"/>
                <a:ea typeface="Droid Sans Fallback"/>
                <a:cs typeface="Liberation Serif"/>
              </a:rPr>
              <a:t>DECISION TREE CLASSIFIER</a:t>
            </a:r>
          </a:p>
          <a:p>
            <a:pPr>
              <a:spcBef>
                <a:spcPts val="0"/>
              </a:spcBef>
            </a:pPr>
            <a:r>
              <a:rPr lang="en-US" dirty="0">
                <a:solidFill>
                  <a:srgbClr val="00000A"/>
                </a:solidFill>
                <a:latin typeface="Liberation Serif"/>
                <a:ea typeface="Droid Sans Fallback"/>
                <a:cs typeface="Liberation Serif"/>
              </a:rPr>
              <a:t>Supervised Machine Learning Model</a:t>
            </a:r>
          </a:p>
          <a:p>
            <a:pPr>
              <a:spcBef>
                <a:spcPts val="0"/>
              </a:spcBef>
            </a:pPr>
            <a:r>
              <a:rPr lang="en-US" sz="1800" dirty="0">
                <a:solidFill>
                  <a:srgbClr val="00000A"/>
                </a:solidFill>
                <a:effectLst/>
                <a:latin typeface="Liberation Serif"/>
                <a:ea typeface="Droid Sans Fallback"/>
                <a:cs typeface="Liberation Serif"/>
              </a:rPr>
              <a:t>Widely used in predictive analysis projects. </a:t>
            </a:r>
          </a:p>
          <a:p>
            <a:pPr>
              <a:spcBef>
                <a:spcPts val="0"/>
              </a:spcBef>
            </a:pPr>
            <a:r>
              <a:rPr lang="en-US" sz="1800" dirty="0">
                <a:solidFill>
                  <a:srgbClr val="00000A"/>
                </a:solidFill>
                <a:effectLst/>
                <a:latin typeface="Liberation Serif"/>
                <a:ea typeface="Droid Sans Fallback"/>
                <a:cs typeface="Liberation Serif"/>
              </a:rPr>
              <a:t>WHY?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00000A"/>
                </a:solidFill>
                <a:latin typeface="Liberation Serif"/>
                <a:ea typeface="Droid Sans Fallback"/>
                <a:cs typeface="Liberation Serif"/>
              </a:rPr>
              <a:t>	1. Easy to implement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solidFill>
                  <a:srgbClr val="00000A"/>
                </a:solidFill>
                <a:effectLst/>
                <a:latin typeface="Liberation Serif"/>
                <a:ea typeface="Droid Sans Fallback"/>
                <a:cs typeface="Liberation Serif"/>
              </a:rPr>
              <a:t>	2. Most</a:t>
            </a:r>
            <a:r>
              <a:rPr lang="en-US" dirty="0">
                <a:solidFill>
                  <a:srgbClr val="00000A"/>
                </a:solidFill>
                <a:latin typeface="Liberation Serif"/>
                <a:ea typeface="Droid Sans Fallback"/>
                <a:cs typeface="Liberation Serif"/>
              </a:rPr>
              <a:t> efficient in making predictions. </a:t>
            </a:r>
          </a:p>
          <a:p>
            <a:pPr marL="0" indent="0">
              <a:spcBef>
                <a:spcPts val="0"/>
              </a:spcBef>
              <a:buNone/>
            </a:pPr>
            <a:endParaRPr lang="en-US" sz="1800" dirty="0">
              <a:solidFill>
                <a:srgbClr val="00000A"/>
              </a:solidFill>
              <a:effectLst/>
              <a:latin typeface="Liberation Serif"/>
              <a:ea typeface="Droid Sans Fallback"/>
              <a:cs typeface="Liberation Serif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D0C09EB-59D8-4FD9-A90C-36ED430D79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4162" y="926491"/>
            <a:ext cx="5159569" cy="3900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6831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613ACC-65E0-434B-9AD4-3FD3BE4AD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Concept Approach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027456-C89E-4447-9C3B-2D8988DEE50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/>
              <a:t>PROJECT DETAILS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957544-1245-48B1-80AD-36759C0F2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6</a:t>
            </a:fld>
            <a:endParaRPr lang="en-US" noProof="1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6B7A1D1-1D6A-43A1-A5C0-7326DA1F3D7B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259200" y="1256885"/>
            <a:ext cx="10450800" cy="4265728"/>
          </a:xfrm>
        </p:spPr>
        <p:txBody>
          <a:bodyPr/>
          <a:lstStyle/>
          <a:p>
            <a:pPr marL="205218" indent="0" algn="just">
              <a:spcBef>
                <a:spcPts val="0"/>
              </a:spcBef>
              <a:buNone/>
            </a:pPr>
            <a:r>
              <a:rPr lang="en-IN" sz="1800" b="1" dirty="0">
                <a:solidFill>
                  <a:srgbClr val="00000A"/>
                </a:solidFill>
                <a:effectLst/>
                <a:ea typeface="Times New Roman" panose="02020603050405020304" pitchFamily="18" charset="0"/>
                <a:cs typeface="Mangal" panose="02040503050203030202" pitchFamily="18" charset="0"/>
              </a:rPr>
              <a:t>DATA PRE-PROCESSING</a:t>
            </a:r>
            <a:endParaRPr lang="en-US" dirty="0"/>
          </a:p>
          <a:p>
            <a:pPr marL="205218" indent="0" algn="just">
              <a:spcBef>
                <a:spcPts val="0"/>
              </a:spcBef>
              <a:buNone/>
            </a:pPr>
            <a:r>
              <a:rPr lang="en-US" dirty="0"/>
              <a:t>The following steps have been </a:t>
            </a:r>
            <a:r>
              <a:rPr lang="en-US" b="1" dirty="0"/>
              <a:t>automated in Power BI. </a:t>
            </a:r>
          </a:p>
          <a:p>
            <a:r>
              <a:rPr lang="en-US" dirty="0"/>
              <a:t>Structuring the unstructured data</a:t>
            </a:r>
          </a:p>
          <a:p>
            <a:pPr lvl="1"/>
            <a:r>
              <a:rPr lang="en-US" dirty="0"/>
              <a:t>Data cleansing which includes removing Null values, changing </a:t>
            </a:r>
            <a:r>
              <a:rPr lang="en-US" dirty="0" err="1"/>
              <a:t>dtypes</a:t>
            </a:r>
            <a:r>
              <a:rPr lang="en-US" dirty="0"/>
              <a:t>.</a:t>
            </a:r>
          </a:p>
          <a:p>
            <a:r>
              <a:rPr lang="en-US" dirty="0"/>
              <a:t>Delay calculation = (eta – </a:t>
            </a:r>
            <a:r>
              <a:rPr lang="en-US" dirty="0" err="1"/>
              <a:t>deliveryDate</a:t>
            </a:r>
            <a:r>
              <a:rPr lang="en-US" dirty="0"/>
              <a:t>)   </a:t>
            </a:r>
          </a:p>
          <a:p>
            <a:pPr lvl="1"/>
            <a:r>
              <a:rPr lang="en-US" dirty="0"/>
              <a:t>Where, eta is estimated date and </a:t>
            </a:r>
            <a:r>
              <a:rPr lang="en-US" dirty="0" err="1"/>
              <a:t>deliveryDate</a:t>
            </a:r>
            <a:r>
              <a:rPr lang="en-US" dirty="0"/>
              <a:t> is actual date.</a:t>
            </a:r>
          </a:p>
          <a:p>
            <a:r>
              <a:rPr lang="en-US" dirty="0"/>
              <a:t>Conditional column for labelling the delay values.</a:t>
            </a:r>
          </a:p>
          <a:p>
            <a:r>
              <a:rPr lang="en-US" dirty="0"/>
              <a:t>Label encoding – Process of converting text into numeric values that can be read by the machine. </a:t>
            </a:r>
          </a:p>
          <a:p>
            <a:pPr marL="0" indent="0">
              <a:buNone/>
            </a:pPr>
            <a:r>
              <a:rPr lang="en-US" dirty="0"/>
              <a:t>    </a:t>
            </a:r>
          </a:p>
          <a:p>
            <a:pPr marL="0" indent="0">
              <a:buNone/>
            </a:pPr>
            <a:r>
              <a:rPr lang="en-US" b="1" dirty="0"/>
              <a:t>    MODEL TRAINING</a:t>
            </a:r>
          </a:p>
          <a:p>
            <a:r>
              <a:rPr lang="en-US" dirty="0"/>
              <a:t>Decision tree algorithm is used for the training and predictions</a:t>
            </a:r>
          </a:p>
          <a:p>
            <a:r>
              <a:rPr lang="en-US" dirty="0"/>
              <a:t>Simple UI has been designed for a good user experience.</a:t>
            </a:r>
          </a:p>
          <a:p>
            <a:endParaRPr lang="en-US" dirty="0"/>
          </a:p>
          <a:p>
            <a:endParaRPr lang="en-US" dirty="0"/>
          </a:p>
          <a:p>
            <a:pPr marL="0" indent="0" algn="just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90126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C96B82-F6AA-FA7E-1EA5-E2238F531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 Work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8C87E9-6BDB-A6BF-5A79-CDF9FBA8474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PROJECT DETAILS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EC3F5D-843D-4921-3D5A-2F491272A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7</a:t>
            </a:fld>
            <a:endParaRPr lang="en-US" noProof="1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35F9B8C-D15C-62B3-0909-1D198B262D06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Understanding requirements</a:t>
            </a:r>
          </a:p>
          <a:p>
            <a:r>
              <a:rPr lang="en-US" dirty="0"/>
              <a:t>Getting Familiar with Power BI </a:t>
            </a:r>
          </a:p>
          <a:p>
            <a:r>
              <a:rPr lang="en-US" dirty="0" err="1"/>
              <a:t>Jupyter</a:t>
            </a:r>
            <a:r>
              <a:rPr lang="en-US" dirty="0"/>
              <a:t> Notebook for initial implementations </a:t>
            </a:r>
          </a:p>
          <a:p>
            <a:r>
              <a:rPr lang="en-US" dirty="0"/>
              <a:t>Insights of Supply Chain Management, Travis and other projects of DT </a:t>
            </a:r>
          </a:p>
          <a:p>
            <a:r>
              <a:rPr lang="en-US" dirty="0"/>
              <a:t>Meeting new people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13B094-885D-AEF2-B810-FCF7FFD176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6853" y="1296000"/>
            <a:ext cx="3515132" cy="4168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EB43CDF-B4A9-C163-6CF1-FAB4A2EFD5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845" y="3114035"/>
            <a:ext cx="6338298" cy="2432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3042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AA401AA-AFD2-4BFA-B07F-714CEA0EB5F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PROJECT RESULT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ECC4162-4A7D-400D-9ADC-606AD8646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6FE7B5-EFDF-46FC-AA63-670B635C01F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NO DELAY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F5C5AE7-800E-420D-80DB-4426A97FC8E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DELAY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D5FAAB-11D5-49FD-9993-8F4B5CE4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8</a:t>
            </a:fld>
            <a:endParaRPr lang="en-US" noProof="1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DF38E67-A19E-46BD-9756-3DD7E8780D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46" y="2047840"/>
            <a:ext cx="4708680" cy="282677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7866621-5FAD-4074-B137-AA5A4FC892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000" y="2047840"/>
            <a:ext cx="4860000" cy="2826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4431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67E7A6-8D59-EC28-63F3-95D7C38362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UI Features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384FE8-3416-E121-0220-3C661034640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PROJECT RESULT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EE10D7-1E5B-0124-AA8C-5E494BD78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9</a:t>
            </a:fld>
            <a:endParaRPr lang="en-US" noProof="1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66C17F5-820F-4E15-71A8-CD15811DA9F0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Simple and Easy to use</a:t>
            </a:r>
          </a:p>
          <a:p>
            <a:r>
              <a:rPr lang="en-US" dirty="0"/>
              <a:t>Minimalistic design </a:t>
            </a:r>
          </a:p>
          <a:p>
            <a:r>
              <a:rPr lang="en-US" dirty="0"/>
              <a:t>Slicers (check boxes) for user inputs</a:t>
            </a:r>
          </a:p>
          <a:p>
            <a:r>
              <a:rPr lang="en-US" dirty="0"/>
              <a:t>Colors red and green indicating the output result</a:t>
            </a:r>
          </a:p>
          <a:p>
            <a:r>
              <a:rPr lang="en-US" dirty="0"/>
              <a:t>Slicers automatically update:</a:t>
            </a:r>
          </a:p>
          <a:p>
            <a:pPr lvl="1"/>
            <a:r>
              <a:rPr lang="en-US" dirty="0"/>
              <a:t>For the selected Origin, it shows the available destinations and LSP available for that route, Vice versa.</a:t>
            </a:r>
          </a:p>
        </p:txBody>
      </p:sp>
    </p:spTree>
    <p:extLst>
      <p:ext uri="{BB962C8B-B14F-4D97-AF65-F5344CB8AC3E}">
        <p14:creationId xmlns:p14="http://schemas.microsoft.com/office/powerpoint/2010/main" val="32823946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G1_D2_169.PNG" val="image1.png"/>
  <p:tag name="RIGHT_D2.PNG" val="image3.png"/>
  <p:tag name="BG2_D2_169.PNG" val="image4.png"/>
  <p:tag name="SWITCH_BG1_D2_169.JPG" val="image5.png"/>
  <p:tag name="BOTTOM_D2_169.PNG" val="image6.png"/>
  <p:tag name="LOGO2_D2.PNG" val="image7.png"/>
  <p:tag name="BG3_D2_169.PNG" val="image9.png"/>
  <p:tag name="SWITCH_BG2_D2_169.JPG" val="image8.png"/>
  <p:tag name="LOGO1_D2.PNG" val="image2.png"/>
  <p:tag name="MLTEMPLATEVERSION" val="1.0"/>
  <p:tag name="SAXMLTEMPLATE" val="presentation_169"/>
  <p:tag name="SAXMLCOMPANYNAME" val="bosch"/>
  <p:tag name="SAXCONVERSION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1.7"/>
</p:tagLst>
</file>

<file path=ppt/theme/theme1.xml><?xml version="1.0" encoding="utf-8"?>
<a:theme xmlns:a="http://schemas.openxmlformats.org/drawingml/2006/main" name="Bosch NG">
  <a:themeElements>
    <a:clrScheme name="Bosch Blau">
      <a:dk1>
        <a:sysClr val="windowText" lastClr="000000"/>
      </a:dk1>
      <a:lt1>
        <a:sysClr val="window" lastClr="FFFFFF"/>
      </a:lt1>
      <a:dk2>
        <a:srgbClr val="424C58"/>
      </a:dk2>
      <a:lt2>
        <a:srgbClr val="B2B3B5"/>
      </a:lt2>
      <a:accent1>
        <a:srgbClr val="007BC0"/>
      </a:accent1>
      <a:accent2>
        <a:srgbClr val="004975"/>
      </a:accent2>
      <a:accent3>
        <a:srgbClr val="007BC0"/>
      </a:accent3>
      <a:accent4>
        <a:srgbClr val="004975"/>
      </a:accent4>
      <a:accent5>
        <a:srgbClr val="007BC0"/>
      </a:accent5>
      <a:accent6>
        <a:srgbClr val="004975"/>
      </a:accent6>
      <a:hlink>
        <a:srgbClr val="738CB4"/>
      </a:hlink>
      <a:folHlink>
        <a:srgbClr val="B0BBD0"/>
      </a:folHlink>
    </a:clrScheme>
    <a:fontScheme name="Bosch">
      <a:majorFont>
        <a:latin typeface="Bosch Office Sans"/>
        <a:ea typeface=""/>
        <a:cs typeface=""/>
      </a:majorFont>
      <a:minorFont>
        <a:latin typeface="Bosch Office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9525" cap="flat" cmpd="sng" algn="ctr">
          <a:solidFill>
            <a:srgbClr val="3F136C"/>
          </a:solidFill>
          <a:prstDash val="solid"/>
        </a:ln>
        <a:effectLst/>
      </a:spPr>
      <a:bodyPr rtlCol="0" anchor="ctr"/>
      <a:lstStyle>
        <a:defPPr marL="0" marR="0" indent="0" algn="ctr" defTabSz="91440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kern="0" cap="none" spc="0" normalizeH="0" baseline="0" noProof="0" dirty="0" smtClean="0">
            <a:ln>
              <a:noFill/>
            </a:ln>
            <a:solidFill>
              <a:srgbClr val="000000"/>
            </a:solidFill>
            <a:effectLst/>
            <a:uLnTx/>
            <a:uFillTx/>
            <a:latin typeface="Bosch Office Sans"/>
            <a:ea typeface="+mn-ea"/>
            <a:cs typeface="+mn-cs"/>
          </a:defRPr>
        </a:defPPr>
      </a:lstStyle>
    </a:spDef>
    <a:txDef>
      <a:spPr>
        <a:noFill/>
      </a:spPr>
      <a:bodyPr wrap="square" lIns="0" tIns="0" rIns="0" bIns="0" rtlCol="0">
        <a:noAutofit/>
      </a:bodyPr>
      <a:lstStyle>
        <a:defPPr marR="0" algn="l" defTabSz="914400" eaLnBrk="1" fontAlgn="auto" latinLnBrk="0" hangingPunct="1">
          <a:spcBef>
            <a:spcPts val="50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kern="0" cap="none" spc="0" normalizeH="0" baseline="0" noProof="0" smtClean="0">
            <a:ln>
              <a:noFill/>
            </a:ln>
            <a:solidFill>
              <a:srgbClr val="000000"/>
            </a:solidFill>
            <a:effectLst/>
            <a:uLnTx/>
            <a:uFillTx/>
          </a:defRPr>
        </a:defPPr>
      </a:lstStyle>
    </a:txDef>
  </a:objectDefaults>
  <a:extraClrSchemeLst/>
  <a:custClrLst>
    <a:custClr name="Bosch Red 50">
      <a:srgbClr val="ED0007"/>
    </a:custClr>
    <a:custClr name="Bosch Purple 40">
      <a:srgbClr val="9E2896"/>
    </a:custClr>
    <a:custClr name="Bosch Purple 20">
      <a:srgbClr val="551151"/>
    </a:custClr>
    <a:custClr name="Bosch Blue 50">
      <a:srgbClr val="007BC0"/>
    </a:custClr>
    <a:custClr name="Bosch Blue 30">
      <a:srgbClr val="004975"/>
    </a:custClr>
    <a:custClr name="Bosch Turquoise 50">
      <a:srgbClr val="18837E"/>
    </a:custClr>
    <a:custClr name="Bosch Turquoise 30">
      <a:srgbClr val="0A4F4B"/>
    </a:custClr>
    <a:custClr name="Bosch Green 50">
      <a:srgbClr val="00884A"/>
    </a:custClr>
    <a:custClr name="Bosch Green 30">
      <a:srgbClr val="00512A"/>
    </a:custClr>
    <a:custClr name="Bosch Gray 50">
      <a:srgbClr val="71767C"/>
    </a:custClr>
  </a:custClrLst>
  <a:extLst>
    <a:ext uri="{05A4C25C-085E-4340-85A3-A5531E510DB2}">
      <thm15:themeFamily xmlns:thm15="http://schemas.microsoft.com/office/thememl/2012/main" name="template1.potx" id="{52779E17-DA50-4443-9CCA-C57129DBFB53}" vid="{CBD1DA7C-47F9-4AE4-B1E4-E762B597D2F3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saxML>
  <saxMLTemplate>presentation_169</saxMLTemplate>
  <Variablen>
    <Variable>
      <Name>attachmentremark</Name>
      <OrgInhalt/>
      <Wert/>
      <Platzhalter>False</Platzhalter>
      <DocDatenDialog>True</DocDatenDialog>
      <Label>Attachment</Label>
      <FrageVar>False</FrageVar>
      <Prefix/>
      <Suffix/>
      <WegfallVar/>
      <MussFeld>False</MussFeld>
      <InDokument>True</InDokument>
      <Sektion>Rectangle7</Sektion>
      <Reihenfolge>0</Reihenfolge>
    </Variable>
    <Variable>
      <Name>departmentshort</Name>
      <OrgInhalt>RBIN/PJ-DT</OrgInhalt>
      <Wert>RBIN/PJ-DT</Wert>
      <Platzhalter>False</Platzhalter>
      <DocDatenDialog>True</DocDatenDialog>
      <Label>Authoring</Label>
      <FrageVar>False</FrageVar>
      <Prefix/>
      <Suffix/>
      <WegfallVar/>
      <MussFeld>False</MussFeld>
      <Trenner>
        <VariableVor>confidentiality</VariableVor>
        <VariableVor>businessunit</VariableVor>
        <Zwischen> | </Zwischen>
        <VariableNach>departmentshort</VariableNach>
      </Trenner>
      <InDokument>True</InDokument>
      <Sektion>Bosch_footer_1</Sektion>
      <Reihenfolge/>
    </Variable>
    <Variable>
      <Name>confidentiality</Name>
      <OrgInhalt>Internal</OrgInhalt>
      <Wert>Internal</Wert>
      <Platzhalter>False</Platzhalter>
      <DocDatenDialog>True</DocDatenDialog>
      <Label>Notation of confidentiality</Label>
      <FrageVar>False</FrageVar>
      <Prefix/>
      <Suffix/>
      <WegfallVar/>
      <ComboBox>
        <Option>Internal</Option>
        <Option>Confidential</Option>
        <Option>Strictly confidential</Option>
        <Option/>
      </ComboBox>
      <MussFeld>False</MussFeld>
      <InDokument>True</InDokument>
      <Sektion>Bosch_footer_1</Sektion>
      <Reihenfolge>0</Reihenfolge>
    </Variable>
    <Variable>
      <Name>copyright</Name>
      <OrgInhalt>© Bosch Limited 2022. All rights reserved, also regarding any disposal, exploitation, reproduction, editing, distribution, as well as in the event of applications for industrial property rights.</OrgInhalt>
      <Wert>© Bosch Limited 2022. All rights reserved, also regarding any disposal, exploitation, reproduction, editing, distribution, as well as in the event of applications for industrial property rights.</Wert>
      <Platzhalter>False</Platzhalter>
      <DocDatenDialog>False</DocDatenDialog>
      <Label>$tr_copyright$</Label>
      <FrageVar>False</FrageVar>
      <Prefix/>
      <Suffix/>
      <WegfallVar/>
      <MussFeld>False</MussFeld>
      <Trenner>
        <VariableVor>repositoryremark</VariableVor>
        <Zwischen>&lt;br&gt;</Zwischen>
        <VariableNach>copyright</VariableNach>
      </Trenner>
      <InDokument>True</InDokument>
      <Sektion>Bosch_footer_2</Sektion>
      <Reihenfolge/>
    </Variable>
    <Variable>
      <Name>dateformat</Name>
      <OrgInhalt>2022-08-01</OrgInhalt>
      <Wert>2022-08-01</Wert>
      <Platzhalter>False</Platzhalter>
      <DocDatenDialog>True</DocDatenDialog>
      <Label>Date</Label>
      <FrageVar>False</FrageVar>
      <Prefix/>
      <Suffix/>
      <WegfallVar/>
      <MussFeld>False</MussFeld>
      <Trenner>
        <VariableVor>departmentshort</VariableVor>
        <VariableVor>confidentiality</VariableVor>
        <VariableVor>businessunit</VariableVor>
        <Zwischen> | </Zwischen>
        <VariableNach>dateformat</VariableNach>
      </Trenner>
      <InDokument>True</InDokument>
      <Sektion>Bosch_footer_1</Sektion>
      <Reihenfolge>0</Reihenfolge>
    </Variable>
    <Variable>
      <Name>businessunit</Name>
      <OrgInhalt/>
      <Wert/>
      <Platzhalter>False</Platzhalter>
      <DocDatenDialog>False</DocDatenDialog>
      <Label>$tr_businessunit$</Label>
      <FrageVar>False</FrageVar>
      <Prefix/>
      <Suffix/>
      <WegfallVar/>
      <MussFeld>False</MussFeld>
      <Trenner>
        <VariableVor>confidentiality</VariableVor>
        <Zwischen> | </Zwischen>
        <VariableNach>businessunit</VariableNach>
      </Trenner>
      <InDokument>True</InDokument>
      <Sektion>Bosch_footer_1</Sektion>
      <Reihenfolge>0</Reihenfolge>
    </Variable>
    <Variable>
      <Name>repositoryremark</Name>
      <OrgInhalt/>
      <Wert/>
      <Platzhalter>False</Platzhalter>
      <DocDatenDialog>True</DocDatenDialog>
      <Label>Filing note</Label>
      <FrageVar>False</FrageVar>
      <Prefix/>
      <Suffix/>
      <WegfallVar/>
      <MussFeld>False</MussFeld>
      <InDokument>True</InDokument>
      <Sektion>Bosch_footer_2</Sektion>
      <Reihenfolge>0</Reihenfolge>
    </Variable>
  </Variablen>
</saxML>
</file>

<file path=customXml/item2.xml><?xml version="1.0" encoding="utf-8"?>
<sax_Colors>
  <Line size="7">
    <Color val="9e2896" tooltip="Bosch Purple 40"/>
    <Color val="551151" tooltip="Bosch Purple 20"/>
  </Line>
  <Line size="7">
    <Color val="007bc0" tooltip="Bosch Blue 50"/>
    <Color val="004975" tooltip="Bosch Blue 30"/>
  </Line>
  <Line size="7">
    <Color val="18837e" tooltip="Bosch Turquoise 50"/>
    <Color val="0a4f4b" tooltip="Bosch Turquoise 30"/>
  </Line>
  <Line size="7">
    <Color val="00884a" tooltip="Bosch Green 50"/>
    <Color val="00512a" tooltip="Bosch Green 30"/>
  </Line>
</sax_Colors>
</file>

<file path=customXml/itemProps1.xml><?xml version="1.0" encoding="utf-8"?>
<ds:datastoreItem xmlns:ds="http://schemas.openxmlformats.org/officeDocument/2006/customXml" ds:itemID="{304CF217-3C90-4AA0-B541-CE45F9BD305E}">
  <ds:schemaRefs/>
</ds:datastoreItem>
</file>

<file path=customXml/itemProps2.xml><?xml version="1.0" encoding="utf-8"?>
<ds:datastoreItem xmlns:ds="http://schemas.openxmlformats.org/officeDocument/2006/customXml" ds:itemID="{D0252559-44F8-474C-B66D-E357B88E32C2}">
  <ds:schemaRefs/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presentation_169_1</Template>
  <TotalTime>985</TotalTime>
  <Words>616</Words>
  <Application>Microsoft Office PowerPoint</Application>
  <PresentationFormat>Custom</PresentationFormat>
  <Paragraphs>107</Paragraphs>
  <Slides>17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Bosch Office Sans</vt:lpstr>
      <vt:lpstr>Calibri</vt:lpstr>
      <vt:lpstr>Liberation Serif</vt:lpstr>
      <vt:lpstr>Wingdings 3</vt:lpstr>
      <vt:lpstr>Bosch NG</vt:lpstr>
      <vt:lpstr>Predictive analysis prototype for Shipment delays    </vt:lpstr>
      <vt:lpstr>PowerPoint Presentation</vt:lpstr>
      <vt:lpstr>Predictive analysis using Machine Learning and Power BI</vt:lpstr>
      <vt:lpstr>Overview and Scope</vt:lpstr>
      <vt:lpstr>Algorithm</vt:lpstr>
      <vt:lpstr>Concept Approach</vt:lpstr>
      <vt:lpstr>Initial Work</vt:lpstr>
      <vt:lpstr>Output</vt:lpstr>
      <vt:lpstr>UI Features</vt:lpstr>
      <vt:lpstr>Implementation</vt:lpstr>
      <vt:lpstr>Future Scope </vt:lpstr>
      <vt:lpstr>Workshops</vt:lpstr>
      <vt:lpstr>Skills Learnt </vt:lpstr>
      <vt:lpstr>Concept for predictive analysis in shipment delays proved possible using Machine Learning and Power BI. The prototype has been designed with a simple User Interface for a good experience.</vt:lpstr>
      <vt:lpstr>PowerPoint Presentation</vt:lpstr>
      <vt:lpstr>From a bud, she proceeds to grow into a rose amidst all the thorns. Hope this prototype grows into a rose too.  ~Minal Raghu</vt:lpstr>
      <vt:lpstr>THANK YOU</vt:lpstr>
    </vt:vector>
  </TitlesOfParts>
  <Company>Robert Bosch GmbH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INTERNSHIP PROJECT PRESENTATION</dc:title>
  <dc:creator>EXTERNAL Raghu Minal (PES College, RBIN/PJ-DT)</dc:creator>
  <cp:lastModifiedBy>minal raghu</cp:lastModifiedBy>
  <cp:revision>41</cp:revision>
  <dcterms:created xsi:type="dcterms:W3CDTF">2022-08-01T05:46:42Z</dcterms:created>
  <dcterms:modified xsi:type="dcterms:W3CDTF">2022-08-06T05:49:18Z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ttachmentremark">
    <vt:lpwstr>$attachmentremark$</vt:lpwstr>
  </property>
  <property fmtid="{D5CDD505-2E9C-101B-9397-08002B2CF9AE}" pid="3" name="confidentiality">
    <vt:lpwstr>$confidentiality_internal$</vt:lpwstr>
  </property>
  <property fmtid="{D5CDD505-2E9C-101B-9397-08002B2CF9AE}" pid="4" name="copyright">
    <vt:lpwstr>$copyright$</vt:lpwstr>
  </property>
  <property fmtid="{D5CDD505-2E9C-101B-9397-08002B2CF9AE}" pid="5" name="dateformat">
    <vt:lpwstr>$dateformat$</vt:lpwstr>
  </property>
  <property fmtid="{D5CDD505-2E9C-101B-9397-08002B2CF9AE}" pid="6" name="businessunit">
    <vt:lpwstr>$businessunit$</vt:lpwstr>
  </property>
  <property fmtid="{D5CDD505-2E9C-101B-9397-08002B2CF9AE}" pid="7" name="repositoryremark">
    <vt:lpwstr>$repositoryremark$</vt:lpwstr>
  </property>
</Properties>
</file>